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147308068" r:id="rId5"/>
    <p:sldId id="2147308080" r:id="rId6"/>
    <p:sldId id="2147308082" r:id="rId7"/>
    <p:sldId id="2147308103" r:id="rId8"/>
    <p:sldId id="2147308088" r:id="rId9"/>
    <p:sldId id="2147308089" r:id="rId10"/>
    <p:sldId id="2147308090" r:id="rId11"/>
    <p:sldId id="2147308091" r:id="rId12"/>
    <p:sldId id="2147308092" r:id="rId13"/>
    <p:sldId id="2147308093" r:id="rId14"/>
    <p:sldId id="2147308094" r:id="rId15"/>
    <p:sldId id="2147308095" r:id="rId16"/>
    <p:sldId id="2147308096" r:id="rId17"/>
    <p:sldId id="2147308097" r:id="rId18"/>
    <p:sldId id="2147308106" r:id="rId19"/>
    <p:sldId id="2147308099" r:id="rId20"/>
    <p:sldId id="2147308098" r:id="rId21"/>
    <p:sldId id="2147308100" r:id="rId22"/>
    <p:sldId id="2147308105" r:id="rId23"/>
    <p:sldId id="2147308102" r:id="rId24"/>
    <p:sldId id="2147308104" r:id="rId25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249E"/>
    <a:srgbClr val="1870B9"/>
    <a:srgbClr val="969696"/>
    <a:srgbClr val="63666A"/>
    <a:srgbClr val="F9F048"/>
    <a:srgbClr val="FFCD00"/>
    <a:srgbClr val="D9DF23"/>
    <a:srgbClr val="666666"/>
    <a:srgbClr val="33007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D090B-4027-E7E2-5079-2ABBE5D1E08A}" v="20" dt="2024-09-13T07:09:36.951"/>
    <p1510:client id="{3E782C71-52A8-7351-9CBB-142F9CDBA20F}" v="446" dt="2024-09-12T18:48:10.943"/>
    <p1510:client id="{41EC6CC9-505A-5AD2-FC73-DAE84A8374F2}" v="23" dt="2024-09-13T07:40:14.398"/>
    <p1510:client id="{5B1FA4DE-CC9F-4347-9B0E-3CC607F9F986}" v="896" dt="2024-09-13T09:57:10.309"/>
    <p1510:client id="{75445567-C9E5-2B02-992B-2153C7AE9AF0}" v="107" dt="2024-09-13T06:36:23.471"/>
    <p1510:client id="{F740B3C8-C06F-2D93-A852-97DE6F3E585C}" v="123" dt="2024-09-13T09:40:35.88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66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4464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ez, Sergi" userId="S::sergi.martinez2@dxc.com::50762391-d864-495b-a8af-acb06698dba8" providerId="AD" clId="Web-{2EBD090B-4027-E7E2-5079-2ABBE5D1E08A}"/>
    <pc:docChg chg="modSld">
      <pc:chgData name="Martinez, Sergi" userId="S::sergi.martinez2@dxc.com::50762391-d864-495b-a8af-acb06698dba8" providerId="AD" clId="Web-{2EBD090B-4027-E7E2-5079-2ABBE5D1E08A}" dt="2024-09-13T07:09:36.951" v="19" actId="20577"/>
      <pc:docMkLst>
        <pc:docMk/>
      </pc:docMkLst>
      <pc:sldChg chg="modSp">
        <pc:chgData name="Martinez, Sergi" userId="S::sergi.martinez2@dxc.com::50762391-d864-495b-a8af-acb06698dba8" providerId="AD" clId="Web-{2EBD090B-4027-E7E2-5079-2ABBE5D1E08A}" dt="2024-09-13T07:09:36.951" v="19" actId="20577"/>
        <pc:sldMkLst>
          <pc:docMk/>
          <pc:sldMk cId="3372440454" sldId="2147308077"/>
        </pc:sldMkLst>
        <pc:spChg chg="mod">
          <ac:chgData name="Martinez, Sergi" userId="S::sergi.martinez2@dxc.com::50762391-d864-495b-a8af-acb06698dba8" providerId="AD" clId="Web-{2EBD090B-4027-E7E2-5079-2ABBE5D1E08A}" dt="2024-09-13T07:09:36.951" v="19" actId="20577"/>
          <ac:spMkLst>
            <pc:docMk/>
            <pc:sldMk cId="3372440454" sldId="2147308077"/>
            <ac:spMk id="17" creationId="{7ECF79B1-F7ED-DA22-A9FF-3D116E39F8BC}"/>
          </ac:spMkLst>
        </pc:spChg>
        <pc:spChg chg="mod">
          <ac:chgData name="Martinez, Sergi" userId="S::sergi.martinez2@dxc.com::50762391-d864-495b-a8af-acb06698dba8" providerId="AD" clId="Web-{2EBD090B-4027-E7E2-5079-2ABBE5D1E08A}" dt="2024-09-13T07:09:25.326" v="12" actId="20577"/>
          <ac:spMkLst>
            <pc:docMk/>
            <pc:sldMk cId="3372440454" sldId="2147308077"/>
            <ac:spMk id="37" creationId="{C0FF6950-7EDE-1935-7A1E-23163274052B}"/>
          </ac:spMkLst>
        </pc:spChg>
      </pc:sldChg>
    </pc:docChg>
  </pc:docChgLst>
  <pc:docChgLst>
    <pc:chgData name="Fuertes, Benjami" userId="S::benjamin.fuertes@dxc.com::404d9082-a717-46ff-b250-1867d319f05a" providerId="AD" clId="Web-{F740B3C8-C06F-2D93-A852-97DE6F3E585C}"/>
    <pc:docChg chg="modSld">
      <pc:chgData name="Fuertes, Benjami" userId="S::benjamin.fuertes@dxc.com::404d9082-a717-46ff-b250-1867d319f05a" providerId="AD" clId="Web-{F740B3C8-C06F-2D93-A852-97DE6F3E585C}" dt="2024-09-13T09:40:35.445" v="57" actId="20577"/>
      <pc:docMkLst>
        <pc:docMk/>
      </pc:docMkLst>
      <pc:sldChg chg="modSp">
        <pc:chgData name="Fuertes, Benjami" userId="S::benjamin.fuertes@dxc.com::404d9082-a717-46ff-b250-1867d319f05a" providerId="AD" clId="Web-{F740B3C8-C06F-2D93-A852-97DE6F3E585C}" dt="2024-09-13T09:40:35.445" v="57" actId="20577"/>
        <pc:sldMkLst>
          <pc:docMk/>
          <pc:sldMk cId="4147383457" sldId="2147308082"/>
        </pc:sldMkLst>
        <pc:spChg chg="mod">
          <ac:chgData name="Fuertes, Benjami" userId="S::benjamin.fuertes@dxc.com::404d9082-a717-46ff-b250-1867d319f05a" providerId="AD" clId="Web-{F740B3C8-C06F-2D93-A852-97DE6F3E585C}" dt="2024-09-13T09:40:35.445" v="57" actId="20577"/>
          <ac:spMkLst>
            <pc:docMk/>
            <pc:sldMk cId="4147383457" sldId="2147308082"/>
            <ac:spMk id="23" creationId="{C1B87A8E-B80B-A95B-799D-48E9D4F52BE7}"/>
          </ac:spMkLst>
        </pc:spChg>
      </pc:sldChg>
      <pc:sldChg chg="modSp">
        <pc:chgData name="Fuertes, Benjami" userId="S::benjamin.fuertes@dxc.com::404d9082-a717-46ff-b250-1867d319f05a" providerId="AD" clId="Web-{F740B3C8-C06F-2D93-A852-97DE6F3E585C}" dt="2024-09-13T09:02:32.295" v="53" actId="20577"/>
        <pc:sldMkLst>
          <pc:docMk/>
          <pc:sldMk cId="2905831856" sldId="2147308083"/>
        </pc:sldMkLst>
        <pc:spChg chg="mod">
          <ac:chgData name="Fuertes, Benjami" userId="S::benjamin.fuertes@dxc.com::404d9082-a717-46ff-b250-1867d319f05a" providerId="AD" clId="Web-{F740B3C8-C06F-2D93-A852-97DE6F3E585C}" dt="2024-09-13T09:02:32.295" v="53" actId="20577"/>
          <ac:spMkLst>
            <pc:docMk/>
            <pc:sldMk cId="2905831856" sldId="2147308083"/>
            <ac:spMk id="2" creationId="{665D21EB-0034-F6A8-A6FA-BDBF855B1F59}"/>
          </ac:spMkLst>
        </pc:spChg>
      </pc:sldChg>
    </pc:docChg>
  </pc:docChgLst>
  <pc:docChgLst>
    <pc:chgData name="Martinez, Sergi" userId="S::sergi.martinez2@dxc.com::50762391-d864-495b-a8af-acb06698dba8" providerId="AD" clId="Web-{3E782C71-52A8-7351-9CBB-142F9CDBA20F}"/>
    <pc:docChg chg="addSld delSld modSld">
      <pc:chgData name="Martinez, Sergi" userId="S::sergi.martinez2@dxc.com::50762391-d864-495b-a8af-acb06698dba8" providerId="AD" clId="Web-{3E782C71-52A8-7351-9CBB-142F9CDBA20F}" dt="2024-09-12T18:48:10.943" v="428" actId="20577"/>
      <pc:docMkLst>
        <pc:docMk/>
      </pc:docMkLst>
      <pc:sldChg chg="addSp delSp modSp">
        <pc:chgData name="Martinez, Sergi" userId="S::sergi.martinez2@dxc.com::50762391-d864-495b-a8af-acb06698dba8" providerId="AD" clId="Web-{3E782C71-52A8-7351-9CBB-142F9CDBA20F}" dt="2024-09-12T18:47:59.974" v="427" actId="20577"/>
        <pc:sldMkLst>
          <pc:docMk/>
          <pc:sldMk cId="3372440454" sldId="2147308077"/>
        </pc:sldMkLst>
        <pc:spChg chg="del">
          <ac:chgData name="Martinez, Sergi" userId="S::sergi.martinez2@dxc.com::50762391-d864-495b-a8af-acb06698dba8" providerId="AD" clId="Web-{3E782C71-52A8-7351-9CBB-142F9CDBA20F}" dt="2024-09-12T18:23:53.849" v="0"/>
          <ac:spMkLst>
            <pc:docMk/>
            <pc:sldMk cId="3372440454" sldId="2147308077"/>
            <ac:spMk id="2" creationId="{D4A04650-83E5-B26C-1417-78E6F0D26042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37:47.688" v="268" actId="1076"/>
          <ac:spMkLst>
            <pc:docMk/>
            <pc:sldMk cId="3372440454" sldId="2147308077"/>
            <ac:spMk id="3" creationId="{263615DF-984E-151E-8C2A-84FAE84DC5C6}"/>
          </ac:spMkLst>
        </pc:spChg>
        <pc:spChg chg="mod">
          <ac:chgData name="Martinez, Sergi" userId="S::sergi.martinez2@dxc.com::50762391-d864-495b-a8af-acb06698dba8" providerId="AD" clId="Web-{3E782C71-52A8-7351-9CBB-142F9CDBA20F}" dt="2024-09-12T18:47:59.974" v="427" actId="20577"/>
          <ac:spMkLst>
            <pc:docMk/>
            <pc:sldMk cId="3372440454" sldId="2147308077"/>
            <ac:spMk id="4" creationId="{01485757-888D-E961-2D50-A0725EF41D0A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7:52.208" v="426" actId="20577"/>
          <ac:spMkLst>
            <pc:docMk/>
            <pc:sldMk cId="3372440454" sldId="2147308077"/>
            <ac:spMk id="5" creationId="{EE886A36-D6BE-D896-124E-DDCD0F5C7BC2}"/>
          </ac:spMkLst>
        </pc:spChg>
        <pc:spChg chg="add del">
          <ac:chgData name="Martinez, Sergi" userId="S::sergi.martinez2@dxc.com::50762391-d864-495b-a8af-acb06698dba8" providerId="AD" clId="Web-{3E782C71-52A8-7351-9CBB-142F9CDBA20F}" dt="2024-09-12T18:26:43.714" v="92"/>
          <ac:spMkLst>
            <pc:docMk/>
            <pc:sldMk cId="3372440454" sldId="2147308077"/>
            <ac:spMk id="6" creationId="{A20239D3-41C4-FBF0-2D65-05457A42BF24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39:26.832" v="308" actId="1076"/>
          <ac:spMkLst>
            <pc:docMk/>
            <pc:sldMk cId="3372440454" sldId="2147308077"/>
            <ac:spMk id="7" creationId="{153518D2-9816-933B-1372-7E7E4C1787C0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7:11.097" v="415" actId="20577"/>
          <ac:spMkLst>
            <pc:docMk/>
            <pc:sldMk cId="3372440454" sldId="2147308077"/>
            <ac:spMk id="8" creationId="{B244E7D7-3536-F493-F2E3-9D3DCD73A18C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38:55.956" v="300"/>
          <ac:spMkLst>
            <pc:docMk/>
            <pc:sldMk cId="3372440454" sldId="2147308077"/>
            <ac:spMk id="10" creationId="{981F246B-C5B0-379C-2BEE-DE2F128EA4A5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29:57.329" v="152"/>
          <ac:spMkLst>
            <pc:docMk/>
            <pc:sldMk cId="3372440454" sldId="2147308077"/>
            <ac:spMk id="11" creationId="{1CA9EE4B-A8C7-BB5C-3BB4-43F35A210253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38:55.003" v="299"/>
          <ac:spMkLst>
            <pc:docMk/>
            <pc:sldMk cId="3372440454" sldId="2147308077"/>
            <ac:spMk id="12" creationId="{DD26B923-AAAF-9F27-783A-22D457C9CB57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39:10.957" v="303" actId="1076"/>
          <ac:spMkLst>
            <pc:docMk/>
            <pc:sldMk cId="3372440454" sldId="2147308077"/>
            <ac:spMk id="13" creationId="{3D85AC53-65C5-AF4C-88ED-680F383D4009}"/>
          </ac:spMkLst>
        </pc:spChg>
        <pc:spChg chg="add del">
          <ac:chgData name="Martinez, Sergi" userId="S::sergi.martinez2@dxc.com::50762391-d864-495b-a8af-acb06698dba8" providerId="AD" clId="Web-{3E782C71-52A8-7351-9CBB-142F9CDBA20F}" dt="2024-09-12T18:31:25.989" v="168"/>
          <ac:spMkLst>
            <pc:docMk/>
            <pc:sldMk cId="3372440454" sldId="2147308077"/>
            <ac:spMk id="14" creationId="{2D0639AA-9D56-52E6-C789-697616AB59B8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6:11.017" v="399" actId="20577"/>
          <ac:spMkLst>
            <pc:docMk/>
            <pc:sldMk cId="3372440454" sldId="2147308077"/>
            <ac:spMk id="15" creationId="{F680BF90-33AC-9BA0-C3FB-D1B1D93845AE}"/>
          </ac:spMkLst>
        </pc:spChg>
        <pc:spChg chg="add del">
          <ac:chgData name="Martinez, Sergi" userId="S::sergi.martinez2@dxc.com::50762391-d864-495b-a8af-acb06698dba8" providerId="AD" clId="Web-{3E782C71-52A8-7351-9CBB-142F9CDBA20F}" dt="2024-09-12T18:32:42.366" v="223"/>
          <ac:spMkLst>
            <pc:docMk/>
            <pc:sldMk cId="3372440454" sldId="2147308077"/>
            <ac:spMk id="16" creationId="{CDF3BA6C-7793-23EB-FEF7-52A53FACDE83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5:51.923" v="395" actId="1076"/>
          <ac:spMkLst>
            <pc:docMk/>
            <pc:sldMk cId="3372440454" sldId="2147308077"/>
            <ac:spMk id="17" creationId="{7ECF79B1-F7ED-DA22-A9FF-3D116E39F8BC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6:52.706" v="409" actId="1076"/>
          <ac:spMkLst>
            <pc:docMk/>
            <pc:sldMk cId="3372440454" sldId="2147308077"/>
            <ac:spMk id="18" creationId="{B8AEF5B8-4165-D93E-634F-0F892504F790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6:00.298" v="396" actId="1076"/>
          <ac:spMkLst>
            <pc:docMk/>
            <pc:sldMk cId="3372440454" sldId="2147308077"/>
            <ac:spMk id="19" creationId="{769C514E-2D9D-3021-D934-2BFDE10073CD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6:58.050" v="411" actId="1076"/>
          <ac:spMkLst>
            <pc:docMk/>
            <pc:sldMk cId="3372440454" sldId="2147308077"/>
            <ac:spMk id="20" creationId="{C81DEB14-0E31-C95C-7E25-D05D06754900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2:42.854" v="352" actId="1076"/>
          <ac:spMkLst>
            <pc:docMk/>
            <pc:sldMk cId="3372440454" sldId="2147308077"/>
            <ac:spMk id="21" creationId="{EF6D9DD7-6553-B348-953B-919FC99E04D9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2:41.620" v="351" actId="1076"/>
          <ac:spMkLst>
            <pc:docMk/>
            <pc:sldMk cId="3372440454" sldId="2147308077"/>
            <ac:spMk id="22" creationId="{D7BD931F-FCC1-38CD-AA53-87388BA7701D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39:26.957" v="317" actId="1076"/>
          <ac:spMkLst>
            <pc:docMk/>
            <pc:sldMk cId="3372440454" sldId="2147308077"/>
            <ac:spMk id="23" creationId="{780F3DC3-F050-9472-285A-724562C20056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7:00.956" v="412" actId="1076"/>
          <ac:spMkLst>
            <pc:docMk/>
            <pc:sldMk cId="3372440454" sldId="2147308077"/>
            <ac:spMk id="24" creationId="{766B3D41-DFFC-31C1-BB59-C7A96F01461D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6:37.940" v="402" actId="20577"/>
          <ac:spMkLst>
            <pc:docMk/>
            <pc:sldMk cId="3372440454" sldId="2147308077"/>
            <ac:spMk id="25" creationId="{F5E32548-251A-707B-5799-DF23667120AB}"/>
          </ac:spMkLst>
        </pc:spChg>
        <pc:spChg chg="add mod ord">
          <ac:chgData name="Martinez, Sergi" userId="S::sergi.martinez2@dxc.com::50762391-d864-495b-a8af-acb06698dba8" providerId="AD" clId="Web-{3E782C71-52A8-7351-9CBB-142F9CDBA20F}" dt="2024-09-12T18:42:29.729" v="348" actId="1076"/>
          <ac:spMkLst>
            <pc:docMk/>
            <pc:sldMk cId="3372440454" sldId="2147308077"/>
            <ac:spMk id="26" creationId="{C58C206E-1CCE-9368-5D46-44A34233DE57}"/>
          </ac:spMkLst>
        </pc:spChg>
        <pc:spChg chg="add mod ord">
          <ac:chgData name="Martinez, Sergi" userId="S::sergi.martinez2@dxc.com::50762391-d864-495b-a8af-acb06698dba8" providerId="AD" clId="Web-{3E782C71-52A8-7351-9CBB-142F9CDBA20F}" dt="2024-09-12T18:39:26.785" v="304" actId="1076"/>
          <ac:spMkLst>
            <pc:docMk/>
            <pc:sldMk cId="3372440454" sldId="2147308077"/>
            <ac:spMk id="27" creationId="{2842DD30-D491-583E-BD8C-4F01473154FF}"/>
          </ac:spMkLst>
        </pc:spChg>
        <pc:spChg chg="add mod ord">
          <ac:chgData name="Martinez, Sergi" userId="S::sergi.martinez2@dxc.com::50762391-d864-495b-a8af-acb06698dba8" providerId="AD" clId="Web-{3E782C71-52A8-7351-9CBB-142F9CDBA20F}" dt="2024-09-12T18:42:27.510" v="347" actId="1076"/>
          <ac:spMkLst>
            <pc:docMk/>
            <pc:sldMk cId="3372440454" sldId="2147308077"/>
            <ac:spMk id="28" creationId="{ECD0FA0B-DF34-D27B-9046-78CCA78CF73C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43:34.559" v="357"/>
          <ac:spMkLst>
            <pc:docMk/>
            <pc:sldMk cId="3372440454" sldId="2147308077"/>
            <ac:spMk id="29" creationId="{311FDE25-E1AD-B57A-BA04-89E715AC162B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45:23.141" v="387"/>
          <ac:spMkLst>
            <pc:docMk/>
            <pc:sldMk cId="3372440454" sldId="2147308077"/>
            <ac:spMk id="30" creationId="{8E39A563-BDA8-0B94-142B-34DA9447DD6E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45:24.016" v="388"/>
          <ac:spMkLst>
            <pc:docMk/>
            <pc:sldMk cId="3372440454" sldId="2147308077"/>
            <ac:spMk id="31" creationId="{7291C7F6-E5CE-6DE9-4AB3-A0BECA7FB775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5:20.313" v="386"/>
          <ac:spMkLst>
            <pc:docMk/>
            <pc:sldMk cId="3372440454" sldId="2147308077"/>
            <ac:spMk id="32" creationId="{CDFD0B0D-39A2-BB0E-FB5F-14C4D7E8B976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7:07.707" v="414" actId="20577"/>
          <ac:spMkLst>
            <pc:docMk/>
            <pc:sldMk cId="3372440454" sldId="2147308077"/>
            <ac:spMk id="33" creationId="{DEECEA47-2F0D-F8F1-EECF-97645D2ECECF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7:14.332" v="418" actId="20577"/>
          <ac:spMkLst>
            <pc:docMk/>
            <pc:sldMk cId="3372440454" sldId="2147308077"/>
            <ac:spMk id="34" creationId="{6F5AA911-69EB-2441-AB24-0ACA3D0F3E2B}"/>
          </ac:spMkLst>
        </pc:spChg>
        <pc:spChg chg="add del">
          <ac:chgData name="Martinez, Sergi" userId="S::sergi.martinez2@dxc.com::50762391-d864-495b-a8af-acb06698dba8" providerId="AD" clId="Web-{3E782C71-52A8-7351-9CBB-142F9CDBA20F}" dt="2024-09-12T18:46:43.550" v="406"/>
          <ac:spMkLst>
            <pc:docMk/>
            <pc:sldMk cId="3372440454" sldId="2147308077"/>
            <ac:spMk id="35" creationId="{27C75C2D-67F5-A8E8-2B6B-7B3ACE597E47}"/>
          </ac:spMkLst>
        </pc:spChg>
        <pc:spChg chg="add del">
          <ac:chgData name="Martinez, Sergi" userId="S::sergi.martinez2@dxc.com::50762391-d864-495b-a8af-acb06698dba8" providerId="AD" clId="Web-{3E782C71-52A8-7351-9CBB-142F9CDBA20F}" dt="2024-09-12T18:46:40.206" v="405"/>
          <ac:spMkLst>
            <pc:docMk/>
            <pc:sldMk cId="3372440454" sldId="2147308077"/>
            <ac:spMk id="36" creationId="{7D12D847-24CD-90F4-FAF2-EC491C3DD0E6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6:49.612" v="408" actId="1076"/>
          <ac:spMkLst>
            <pc:docMk/>
            <pc:sldMk cId="3372440454" sldId="2147308077"/>
            <ac:spMk id="37" creationId="{C0FF6950-7EDE-1935-7A1E-23163274052B}"/>
          </ac:spMkLst>
        </pc:spChg>
        <pc:spChg chg="add del mod">
          <ac:chgData name="Martinez, Sergi" userId="S::sergi.martinez2@dxc.com::50762391-d864-495b-a8af-acb06698dba8" providerId="AD" clId="Web-{3E782C71-52A8-7351-9CBB-142F9CDBA20F}" dt="2024-09-12T18:47:23.863" v="422"/>
          <ac:spMkLst>
            <pc:docMk/>
            <pc:sldMk cId="3372440454" sldId="2147308077"/>
            <ac:spMk id="38" creationId="{2C800E69-5A7F-5FE5-9760-4E34D809CEBC}"/>
          </ac:spMkLst>
        </pc:spChg>
        <pc:spChg chg="add mod">
          <ac:chgData name="Martinez, Sergi" userId="S::sergi.martinez2@dxc.com::50762391-d864-495b-a8af-acb06698dba8" providerId="AD" clId="Web-{3E782C71-52A8-7351-9CBB-142F9CDBA20F}" dt="2024-09-12T18:47:32.192" v="424" actId="1076"/>
          <ac:spMkLst>
            <pc:docMk/>
            <pc:sldMk cId="3372440454" sldId="2147308077"/>
            <ac:spMk id="39" creationId="{04FC2538-F116-8D83-26AA-3830718CA1E0}"/>
          </ac:spMkLst>
        </pc:spChg>
        <pc:cxnChg chg="add del mod">
          <ac:chgData name="Martinez, Sergi" userId="S::sergi.martinez2@dxc.com::50762391-d864-495b-a8af-acb06698dba8" providerId="AD" clId="Web-{3E782C71-52A8-7351-9CBB-142F9CDBA20F}" dt="2024-09-12T18:28:53.171" v="136"/>
          <ac:cxnSpMkLst>
            <pc:docMk/>
            <pc:sldMk cId="3372440454" sldId="2147308077"/>
            <ac:cxnSpMk id="9" creationId="{B10BB290-DC01-DF4F-E57B-28578995DBC7}"/>
          </ac:cxnSpMkLst>
        </pc:cxnChg>
      </pc:sldChg>
      <pc:sldChg chg="delSp modSp add replId">
        <pc:chgData name="Martinez, Sergi" userId="S::sergi.martinez2@dxc.com::50762391-d864-495b-a8af-acb06698dba8" providerId="AD" clId="Web-{3E782C71-52A8-7351-9CBB-142F9CDBA20F}" dt="2024-09-12T18:48:10.943" v="428" actId="20577"/>
        <pc:sldMkLst>
          <pc:docMk/>
          <pc:sldMk cId="1007240084" sldId="2147308086"/>
        </pc:sldMkLst>
        <pc:spChg chg="del">
          <ac:chgData name="Martinez, Sergi" userId="S::sergi.martinez2@dxc.com::50762391-d864-495b-a8af-acb06698dba8" providerId="AD" clId="Web-{3E782C71-52A8-7351-9CBB-142F9CDBA20F}" dt="2024-09-12T18:25:51.321" v="52"/>
          <ac:spMkLst>
            <pc:docMk/>
            <pc:sldMk cId="1007240084" sldId="2147308086"/>
            <ac:spMk id="3" creationId="{263615DF-984E-151E-8C2A-84FAE84DC5C6}"/>
          </ac:spMkLst>
        </pc:spChg>
        <pc:spChg chg="mod">
          <ac:chgData name="Martinez, Sergi" userId="S::sergi.martinez2@dxc.com::50762391-d864-495b-a8af-acb06698dba8" providerId="AD" clId="Web-{3E782C71-52A8-7351-9CBB-142F9CDBA20F}" dt="2024-09-12T18:48:10.943" v="428" actId="20577"/>
          <ac:spMkLst>
            <pc:docMk/>
            <pc:sldMk cId="1007240084" sldId="2147308086"/>
            <ac:spMk id="4" creationId="{01485757-888D-E961-2D50-A0725EF41D0A}"/>
          </ac:spMkLst>
        </pc:spChg>
      </pc:sldChg>
      <pc:sldChg chg="add del replId">
        <pc:chgData name="Martinez, Sergi" userId="S::sergi.martinez2@dxc.com::50762391-d864-495b-a8af-acb06698dba8" providerId="AD" clId="Web-{3E782C71-52A8-7351-9CBB-142F9CDBA20F}" dt="2024-09-12T18:34:20.760" v="247"/>
        <pc:sldMkLst>
          <pc:docMk/>
          <pc:sldMk cId="419752644" sldId="2147308087"/>
        </pc:sldMkLst>
      </pc:sldChg>
      <pc:sldChg chg="add del replId">
        <pc:chgData name="Martinez, Sergi" userId="S::sergi.martinez2@dxc.com::50762391-d864-495b-a8af-acb06698dba8" providerId="AD" clId="Web-{3E782C71-52A8-7351-9CBB-142F9CDBA20F}" dt="2024-09-12T18:34:19.760" v="246"/>
        <pc:sldMkLst>
          <pc:docMk/>
          <pc:sldMk cId="1757361554" sldId="2147308088"/>
        </pc:sldMkLst>
      </pc:sldChg>
    </pc:docChg>
  </pc:docChgLst>
  <pc:docChgLst>
    <pc:chgData name="Sansixto Lopez, Miriam (DXC FDS)" userId="ca6424fa-eff3-4377-a689-273a7a1977b1" providerId="ADAL" clId="{5B1FA4DE-CC9F-4347-9B0E-3CC607F9F986}"/>
    <pc:docChg chg="undo custSel addSld delSld modSld">
      <pc:chgData name="Sansixto Lopez, Miriam (DXC FDS)" userId="ca6424fa-eff3-4377-a689-273a7a1977b1" providerId="ADAL" clId="{5B1FA4DE-CC9F-4347-9B0E-3CC607F9F986}" dt="2024-09-13T09:57:10.306" v="1360" actId="1076"/>
      <pc:docMkLst>
        <pc:docMk/>
      </pc:docMkLst>
      <pc:sldChg chg="del">
        <pc:chgData name="Sansixto Lopez, Miriam (DXC FDS)" userId="ca6424fa-eff3-4377-a689-273a7a1977b1" providerId="ADAL" clId="{5B1FA4DE-CC9F-4347-9B0E-3CC607F9F986}" dt="2024-09-13T08:27:19.281" v="538" actId="47"/>
        <pc:sldMkLst>
          <pc:docMk/>
          <pc:sldMk cId="2940784728" sldId="2134804455"/>
        </pc:sldMkLst>
      </pc:sldChg>
      <pc:sldChg chg="modSp mod">
        <pc:chgData name="Sansixto Lopez, Miriam (DXC FDS)" userId="ca6424fa-eff3-4377-a689-273a7a1977b1" providerId="ADAL" clId="{5B1FA4DE-CC9F-4347-9B0E-3CC607F9F986}" dt="2024-09-13T09:31:35.028" v="1228" actId="1036"/>
        <pc:sldMkLst>
          <pc:docMk/>
          <pc:sldMk cId="1074997668" sldId="2147308068"/>
        </pc:sldMkLst>
        <pc:spChg chg="mod">
          <ac:chgData name="Sansixto Lopez, Miriam (DXC FDS)" userId="ca6424fa-eff3-4377-a689-273a7a1977b1" providerId="ADAL" clId="{5B1FA4DE-CC9F-4347-9B0E-3CC607F9F986}" dt="2024-09-13T09:31:29.576" v="1220" actId="1036"/>
          <ac:spMkLst>
            <pc:docMk/>
            <pc:sldMk cId="1074997668" sldId="2147308068"/>
            <ac:spMk id="2" creationId="{C5E6BB98-28F0-4D73-1DFB-059CB8DC8B4E}"/>
          </ac:spMkLst>
        </pc:spChg>
        <pc:spChg chg="mod">
          <ac:chgData name="Sansixto Lopez, Miriam (DXC FDS)" userId="ca6424fa-eff3-4377-a689-273a7a1977b1" providerId="ADAL" clId="{5B1FA4DE-CC9F-4347-9B0E-3CC607F9F986}" dt="2024-09-13T09:31:35.028" v="1228" actId="1036"/>
          <ac:spMkLst>
            <pc:docMk/>
            <pc:sldMk cId="1074997668" sldId="2147308068"/>
            <ac:spMk id="4" creationId="{C7E862AD-B39C-4D93-B1DE-3FE47229FB24}"/>
          </ac:spMkLst>
        </pc:spChg>
        <pc:spChg chg="mod">
          <ac:chgData name="Sansixto Lopez, Miriam (DXC FDS)" userId="ca6424fa-eff3-4377-a689-273a7a1977b1" providerId="ADAL" clId="{5B1FA4DE-CC9F-4347-9B0E-3CC607F9F986}" dt="2024-09-13T09:31:18.923" v="1203" actId="1036"/>
          <ac:spMkLst>
            <pc:docMk/>
            <pc:sldMk cId="1074997668" sldId="2147308068"/>
            <ac:spMk id="5" creationId="{543ED2F4-1C43-4034-89F3-91A562627E19}"/>
          </ac:spMkLst>
        </pc:spChg>
      </pc:sldChg>
      <pc:sldChg chg="del">
        <pc:chgData name="Sansixto Lopez, Miriam (DXC FDS)" userId="ca6424fa-eff3-4377-a689-273a7a1977b1" providerId="ADAL" clId="{5B1FA4DE-CC9F-4347-9B0E-3CC607F9F986}" dt="2024-09-13T09:01:36.426" v="558" actId="47"/>
        <pc:sldMkLst>
          <pc:docMk/>
          <pc:sldMk cId="3872214143" sldId="2147308070"/>
        </pc:sldMkLst>
      </pc:sldChg>
      <pc:sldChg chg="addSp delSp modSp mod">
        <pc:chgData name="Sansixto Lopez, Miriam (DXC FDS)" userId="ca6424fa-eff3-4377-a689-273a7a1977b1" providerId="ADAL" clId="{5B1FA4DE-CC9F-4347-9B0E-3CC607F9F986}" dt="2024-09-13T09:57:10.306" v="1360" actId="1076"/>
        <pc:sldMkLst>
          <pc:docMk/>
          <pc:sldMk cId="793563547" sldId="2147308071"/>
        </pc:sldMkLst>
        <pc:spChg chg="mod">
          <ac:chgData name="Sansixto Lopez, Miriam (DXC FDS)" userId="ca6424fa-eff3-4377-a689-273a7a1977b1" providerId="ADAL" clId="{5B1FA4DE-CC9F-4347-9B0E-3CC607F9F986}" dt="2024-09-13T09:54:08.479" v="1346" actId="14100"/>
          <ac:spMkLst>
            <pc:docMk/>
            <pc:sldMk cId="793563547" sldId="2147308071"/>
            <ac:spMk id="2" creationId="{5656CA03-188E-CAC6-E4A2-243F82B4D11F}"/>
          </ac:spMkLst>
        </pc:spChg>
        <pc:spChg chg="del">
          <ac:chgData name="Sansixto Lopez, Miriam (DXC FDS)" userId="ca6424fa-eff3-4377-a689-273a7a1977b1" providerId="ADAL" clId="{5B1FA4DE-CC9F-4347-9B0E-3CC607F9F986}" dt="2024-09-12T16:47:45.088" v="503" actId="478"/>
          <ac:spMkLst>
            <pc:docMk/>
            <pc:sldMk cId="793563547" sldId="2147308071"/>
            <ac:spMk id="3" creationId="{9178B263-81E7-02ED-0371-B2B2CDBA0F55}"/>
          </ac:spMkLst>
        </pc:spChg>
        <pc:spChg chg="mod">
          <ac:chgData name="Sansixto Lopez, Miriam (DXC FDS)" userId="ca6424fa-eff3-4377-a689-273a7a1977b1" providerId="ADAL" clId="{5B1FA4DE-CC9F-4347-9B0E-3CC607F9F986}" dt="2024-09-13T09:28:42.787" v="1146" actId="14100"/>
          <ac:spMkLst>
            <pc:docMk/>
            <pc:sldMk cId="793563547" sldId="2147308071"/>
            <ac:spMk id="4" creationId="{EBC2EADD-F2E2-B57D-DA8B-CA51FF237411}"/>
          </ac:spMkLst>
        </pc:spChg>
        <pc:spChg chg="add del mod">
          <ac:chgData name="Sansixto Lopez, Miriam (DXC FDS)" userId="ca6424fa-eff3-4377-a689-273a7a1977b1" providerId="ADAL" clId="{5B1FA4DE-CC9F-4347-9B0E-3CC607F9F986}" dt="2024-09-12T16:47:49.700" v="504" actId="478"/>
          <ac:spMkLst>
            <pc:docMk/>
            <pc:sldMk cId="793563547" sldId="2147308071"/>
            <ac:spMk id="6" creationId="{F80E08F8-E427-8AD2-487D-80AC0C7EB547}"/>
          </ac:spMkLst>
        </pc:spChg>
        <pc:spChg chg="add mod ord">
          <ac:chgData name="Sansixto Lopez, Miriam (DXC FDS)" userId="ca6424fa-eff3-4377-a689-273a7a1977b1" providerId="ADAL" clId="{5B1FA4DE-CC9F-4347-9B0E-3CC607F9F986}" dt="2024-09-13T09:57:10.306" v="1360" actId="1076"/>
          <ac:spMkLst>
            <pc:docMk/>
            <pc:sldMk cId="793563547" sldId="2147308071"/>
            <ac:spMk id="7" creationId="{303E04DE-0229-A424-9469-7B2B52630886}"/>
          </ac:spMkLst>
        </pc:spChg>
        <pc:grpChg chg="add mod">
          <ac:chgData name="Sansixto Lopez, Miriam (DXC FDS)" userId="ca6424fa-eff3-4377-a689-273a7a1977b1" providerId="ADAL" clId="{5B1FA4DE-CC9F-4347-9B0E-3CC607F9F986}" dt="2024-09-13T09:57:10.306" v="1360" actId="1076"/>
          <ac:grpSpMkLst>
            <pc:docMk/>
            <pc:sldMk cId="793563547" sldId="2147308071"/>
            <ac:grpSpMk id="8" creationId="{E356879D-783E-6CA9-A43B-5B740E7592C9}"/>
          </ac:grpSpMkLst>
        </pc:grpChg>
        <pc:picChg chg="add del">
          <ac:chgData name="Sansixto Lopez, Miriam (DXC FDS)" userId="ca6424fa-eff3-4377-a689-273a7a1977b1" providerId="ADAL" clId="{5B1FA4DE-CC9F-4347-9B0E-3CC607F9F986}" dt="2024-09-13T09:55:44.520" v="1348" actId="478"/>
          <ac:picMkLst>
            <pc:docMk/>
            <pc:sldMk cId="793563547" sldId="2147308071"/>
            <ac:picMk id="7170" creationId="{2A6F86CF-E35C-5F75-AB87-1DE26A8B5D5E}"/>
          </ac:picMkLst>
        </pc:picChg>
        <pc:picChg chg="add mod">
          <ac:chgData name="Sansixto Lopez, Miriam (DXC FDS)" userId="ca6424fa-eff3-4377-a689-273a7a1977b1" providerId="ADAL" clId="{5B1FA4DE-CC9F-4347-9B0E-3CC607F9F986}" dt="2024-09-13T09:57:10.306" v="1360" actId="1076"/>
          <ac:picMkLst>
            <pc:docMk/>
            <pc:sldMk cId="793563547" sldId="2147308071"/>
            <ac:picMk id="7172" creationId="{A67244B2-BD4D-FA9C-7CEA-E9224E5F78CA}"/>
          </ac:picMkLst>
        </pc:picChg>
      </pc:sldChg>
      <pc:sldChg chg="del">
        <pc:chgData name="Sansixto Lopez, Miriam (DXC FDS)" userId="ca6424fa-eff3-4377-a689-273a7a1977b1" providerId="ADAL" clId="{5B1FA4DE-CC9F-4347-9B0E-3CC607F9F986}" dt="2024-09-13T08:27:04.014" v="537" actId="47"/>
        <pc:sldMkLst>
          <pc:docMk/>
          <pc:sldMk cId="2007700557" sldId="2147308072"/>
        </pc:sldMkLst>
      </pc:sldChg>
      <pc:sldChg chg="del">
        <pc:chgData name="Sansixto Lopez, Miriam (DXC FDS)" userId="ca6424fa-eff3-4377-a689-273a7a1977b1" providerId="ADAL" clId="{5B1FA4DE-CC9F-4347-9B0E-3CC607F9F986}" dt="2024-09-13T09:02:18.489" v="560" actId="47"/>
        <pc:sldMkLst>
          <pc:docMk/>
          <pc:sldMk cId="3333281048" sldId="2147308074"/>
        </pc:sldMkLst>
      </pc:sldChg>
      <pc:sldChg chg="del">
        <pc:chgData name="Sansixto Lopez, Miriam (DXC FDS)" userId="ca6424fa-eff3-4377-a689-273a7a1977b1" providerId="ADAL" clId="{5B1FA4DE-CC9F-4347-9B0E-3CC607F9F986}" dt="2024-09-13T09:00:52.639" v="557" actId="47"/>
        <pc:sldMkLst>
          <pc:docMk/>
          <pc:sldMk cId="3372440454" sldId="2147308077"/>
        </pc:sldMkLst>
      </pc:sldChg>
      <pc:sldChg chg="del">
        <pc:chgData name="Sansixto Lopez, Miriam (DXC FDS)" userId="ca6424fa-eff3-4377-a689-273a7a1977b1" providerId="ADAL" clId="{5B1FA4DE-CC9F-4347-9B0E-3CC607F9F986}" dt="2024-09-13T09:02:21.431" v="561" actId="47"/>
        <pc:sldMkLst>
          <pc:docMk/>
          <pc:sldMk cId="466469829" sldId="2147308079"/>
        </pc:sldMkLst>
      </pc:sldChg>
      <pc:sldChg chg="modSp mod">
        <pc:chgData name="Sansixto Lopez, Miriam (DXC FDS)" userId="ca6424fa-eff3-4377-a689-273a7a1977b1" providerId="ADAL" clId="{5B1FA4DE-CC9F-4347-9B0E-3CC607F9F986}" dt="2024-09-13T07:57:59.582" v="536" actId="20577"/>
        <pc:sldMkLst>
          <pc:docMk/>
          <pc:sldMk cId="1334734825" sldId="2147308080"/>
        </pc:sldMkLst>
        <pc:spChg chg="mod">
          <ac:chgData name="Sansixto Lopez, Miriam (DXC FDS)" userId="ca6424fa-eff3-4377-a689-273a7a1977b1" providerId="ADAL" clId="{5B1FA4DE-CC9F-4347-9B0E-3CC607F9F986}" dt="2024-09-13T07:56:57.388" v="519" actId="6549"/>
          <ac:spMkLst>
            <pc:docMk/>
            <pc:sldMk cId="1334734825" sldId="2147308080"/>
            <ac:spMk id="5" creationId="{D9FE0471-B2D9-B1DF-6F8E-6288CF8B8C81}"/>
          </ac:spMkLst>
        </pc:spChg>
        <pc:spChg chg="mod">
          <ac:chgData name="Sansixto Lopez, Miriam (DXC FDS)" userId="ca6424fa-eff3-4377-a689-273a7a1977b1" providerId="ADAL" clId="{5B1FA4DE-CC9F-4347-9B0E-3CC607F9F986}" dt="2024-09-13T07:57:59.582" v="536" actId="20577"/>
          <ac:spMkLst>
            <pc:docMk/>
            <pc:sldMk cId="1334734825" sldId="2147308080"/>
            <ac:spMk id="16" creationId="{18D96B56-E6DE-0264-7329-CDBDEE399E90}"/>
          </ac:spMkLst>
        </pc:spChg>
      </pc:sldChg>
      <pc:sldChg chg="modSp mod">
        <pc:chgData name="Sansixto Lopez, Miriam (DXC FDS)" userId="ca6424fa-eff3-4377-a689-273a7a1977b1" providerId="ADAL" clId="{5B1FA4DE-CC9F-4347-9B0E-3CC607F9F986}" dt="2024-09-13T09:32:15.494" v="1231" actId="1035"/>
        <pc:sldMkLst>
          <pc:docMk/>
          <pc:sldMk cId="4147383457" sldId="2147308082"/>
        </pc:sldMkLst>
        <pc:spChg chg="mod">
          <ac:chgData name="Sansixto Lopez, Miriam (DXC FDS)" userId="ca6424fa-eff3-4377-a689-273a7a1977b1" providerId="ADAL" clId="{5B1FA4DE-CC9F-4347-9B0E-3CC607F9F986}" dt="2024-09-13T09:32:15.494" v="1231" actId="1035"/>
          <ac:spMkLst>
            <pc:docMk/>
            <pc:sldMk cId="4147383457" sldId="2147308082"/>
            <ac:spMk id="19" creationId="{4875C6B7-9CD7-96D3-A077-1F80146A7559}"/>
          </ac:spMkLst>
        </pc:spChg>
      </pc:sldChg>
      <pc:sldChg chg="addSp delSp modSp add mod">
        <pc:chgData name="Sansixto Lopez, Miriam (DXC FDS)" userId="ca6424fa-eff3-4377-a689-273a7a1977b1" providerId="ADAL" clId="{5B1FA4DE-CC9F-4347-9B0E-3CC607F9F986}" dt="2024-09-13T09:23:56.144" v="599" actId="20577"/>
        <pc:sldMkLst>
          <pc:docMk/>
          <pc:sldMk cId="2905831856" sldId="2147308083"/>
        </pc:sldMkLst>
        <pc:spChg chg="add mod">
          <ac:chgData name="Sansixto Lopez, Miriam (DXC FDS)" userId="ca6424fa-eff3-4377-a689-273a7a1977b1" providerId="ADAL" clId="{5B1FA4DE-CC9F-4347-9B0E-3CC607F9F986}" dt="2024-09-13T09:23:27.021" v="597" actId="1035"/>
          <ac:spMkLst>
            <pc:docMk/>
            <pc:sldMk cId="2905831856" sldId="2147308083"/>
            <ac:spMk id="2" creationId="{665D21EB-0034-F6A8-A6FA-BDBF855B1F59}"/>
          </ac:spMkLst>
        </pc:spChg>
        <pc:spChg chg="add mod">
          <ac:chgData name="Sansixto Lopez, Miriam (DXC FDS)" userId="ca6424fa-eff3-4377-a689-273a7a1977b1" providerId="ADAL" clId="{5B1FA4DE-CC9F-4347-9B0E-3CC607F9F986}" dt="2024-09-12T15:53:14.516" v="483" actId="1038"/>
          <ac:spMkLst>
            <pc:docMk/>
            <pc:sldMk cId="2905831856" sldId="2147308083"/>
            <ac:spMk id="3" creationId="{06B64B98-DADD-5E01-CA5A-0380C8F43BA9}"/>
          </ac:spMkLst>
        </pc:spChg>
        <pc:spChg chg="mod">
          <ac:chgData name="Sansixto Lopez, Miriam (DXC FDS)" userId="ca6424fa-eff3-4377-a689-273a7a1977b1" providerId="ADAL" clId="{5B1FA4DE-CC9F-4347-9B0E-3CC607F9F986}" dt="2024-09-12T15:25:36.534" v="20" actId="14100"/>
          <ac:spMkLst>
            <pc:docMk/>
            <pc:sldMk cId="2905831856" sldId="2147308083"/>
            <ac:spMk id="4" creationId="{798A1F91-A78B-4815-BBCF-E40195E45521}"/>
          </ac:spMkLst>
        </pc:spChg>
        <pc:spChg chg="del">
          <ac:chgData name="Sansixto Lopez, Miriam (DXC FDS)" userId="ca6424fa-eff3-4377-a689-273a7a1977b1" providerId="ADAL" clId="{5B1FA4DE-CC9F-4347-9B0E-3CC607F9F986}" dt="2024-09-12T15:36:28.893" v="162" actId="478"/>
          <ac:spMkLst>
            <pc:docMk/>
            <pc:sldMk cId="2905831856" sldId="2147308083"/>
            <ac:spMk id="5" creationId="{6DA3AEB9-39CC-7A76-86D2-A7283FFBF2CE}"/>
          </ac:spMkLst>
        </pc:spChg>
        <pc:spChg chg="add mod">
          <ac:chgData name="Sansixto Lopez, Miriam (DXC FDS)" userId="ca6424fa-eff3-4377-a689-273a7a1977b1" providerId="ADAL" clId="{5B1FA4DE-CC9F-4347-9B0E-3CC607F9F986}" dt="2024-09-12T15:52:09.498" v="470" actId="1076"/>
          <ac:spMkLst>
            <pc:docMk/>
            <pc:sldMk cId="2905831856" sldId="2147308083"/>
            <ac:spMk id="6" creationId="{C6E43887-D6E0-D664-11B1-25DA82CB94E9}"/>
          </ac:spMkLst>
        </pc:spChg>
        <pc:spChg chg="mod">
          <ac:chgData name="Sansixto Lopez, Miriam (DXC FDS)" userId="ca6424fa-eff3-4377-a689-273a7a1977b1" providerId="ADAL" clId="{5B1FA4DE-CC9F-4347-9B0E-3CC607F9F986}" dt="2024-09-13T09:23:56.144" v="599" actId="20577"/>
          <ac:spMkLst>
            <pc:docMk/>
            <pc:sldMk cId="2905831856" sldId="2147308083"/>
            <ac:spMk id="7" creationId="{87790512-1724-9EB2-6AFE-76A19A71F732}"/>
          </ac:spMkLst>
        </pc:spChg>
        <pc:spChg chg="add mod">
          <ac:chgData name="Sansixto Lopez, Miriam (DXC FDS)" userId="ca6424fa-eff3-4377-a689-273a7a1977b1" providerId="ADAL" clId="{5B1FA4DE-CC9F-4347-9B0E-3CC607F9F986}" dt="2024-09-12T15:52:09.498" v="470" actId="1076"/>
          <ac:spMkLst>
            <pc:docMk/>
            <pc:sldMk cId="2905831856" sldId="2147308083"/>
            <ac:spMk id="8" creationId="{60D3BEDC-E03D-EE6A-DF90-06562F184397}"/>
          </ac:spMkLst>
        </pc:spChg>
        <pc:grpChg chg="add mod">
          <ac:chgData name="Sansixto Lopez, Miriam (DXC FDS)" userId="ca6424fa-eff3-4377-a689-273a7a1977b1" providerId="ADAL" clId="{5B1FA4DE-CC9F-4347-9B0E-3CC607F9F986}" dt="2024-09-12T15:53:14.516" v="483" actId="1038"/>
          <ac:grpSpMkLst>
            <pc:docMk/>
            <pc:sldMk cId="2905831856" sldId="2147308083"/>
            <ac:grpSpMk id="9" creationId="{19B47E07-B918-DDDE-2168-FFD91BF1B216}"/>
          </ac:grpSpMkLst>
        </pc:grpChg>
        <pc:grpChg chg="add mod">
          <ac:chgData name="Sansixto Lopez, Miriam (DXC FDS)" userId="ca6424fa-eff3-4377-a689-273a7a1977b1" providerId="ADAL" clId="{5B1FA4DE-CC9F-4347-9B0E-3CC607F9F986}" dt="2024-09-12T15:52:09.498" v="470" actId="1076"/>
          <ac:grpSpMkLst>
            <pc:docMk/>
            <pc:sldMk cId="2905831856" sldId="2147308083"/>
            <ac:grpSpMk id="10" creationId="{114A4BA5-8946-79E6-017A-CFF438BC6898}"/>
          </ac:grpSpMkLst>
        </pc:grpChg>
        <pc:picChg chg="add mod">
          <ac:chgData name="Sansixto Lopez, Miriam (DXC FDS)" userId="ca6424fa-eff3-4377-a689-273a7a1977b1" providerId="ADAL" clId="{5B1FA4DE-CC9F-4347-9B0E-3CC607F9F986}" dt="2024-09-12T15:53:14.516" v="483" actId="1038"/>
          <ac:picMkLst>
            <pc:docMk/>
            <pc:sldMk cId="2905831856" sldId="2147308083"/>
            <ac:picMk id="4098" creationId="{C6BBA60D-12D2-79FF-4045-D64E321F8377}"/>
          </ac:picMkLst>
        </pc:picChg>
        <pc:picChg chg="add del mod">
          <ac:chgData name="Sansixto Lopez, Miriam (DXC FDS)" userId="ca6424fa-eff3-4377-a689-273a7a1977b1" providerId="ADAL" clId="{5B1FA4DE-CC9F-4347-9B0E-3CC607F9F986}" dt="2024-09-12T15:39:51.539" v="198" actId="478"/>
          <ac:picMkLst>
            <pc:docMk/>
            <pc:sldMk cId="2905831856" sldId="2147308083"/>
            <ac:picMk id="4100" creationId="{2C5F6EBA-FE70-5314-6038-7E20291B7958}"/>
          </ac:picMkLst>
        </pc:picChg>
        <pc:picChg chg="add del mod">
          <ac:chgData name="Sansixto Lopez, Miriam (DXC FDS)" userId="ca6424fa-eff3-4377-a689-273a7a1977b1" providerId="ADAL" clId="{5B1FA4DE-CC9F-4347-9B0E-3CC607F9F986}" dt="2024-09-12T15:40:30.884" v="204" actId="478"/>
          <ac:picMkLst>
            <pc:docMk/>
            <pc:sldMk cId="2905831856" sldId="2147308083"/>
            <ac:picMk id="4102" creationId="{978A59C0-5743-5804-2BCE-84F971D3BDEC}"/>
          </ac:picMkLst>
        </pc:picChg>
        <pc:picChg chg="add mod">
          <ac:chgData name="Sansixto Lopez, Miriam (DXC FDS)" userId="ca6424fa-eff3-4377-a689-273a7a1977b1" providerId="ADAL" clId="{5B1FA4DE-CC9F-4347-9B0E-3CC607F9F986}" dt="2024-09-12T15:52:09.498" v="470" actId="1076"/>
          <ac:picMkLst>
            <pc:docMk/>
            <pc:sldMk cId="2905831856" sldId="2147308083"/>
            <ac:picMk id="4104" creationId="{340B160D-B127-E767-8F33-E0610FAD5C81}"/>
          </ac:picMkLst>
        </pc:picChg>
      </pc:sldChg>
      <pc:sldChg chg="addSp delSp modSp add mod">
        <pc:chgData name="Sansixto Lopez, Miriam (DXC FDS)" userId="ca6424fa-eff3-4377-a689-273a7a1977b1" providerId="ADAL" clId="{5B1FA4DE-CC9F-4347-9B0E-3CC607F9F986}" dt="2024-09-12T15:34:41.795" v="161" actId="1076"/>
        <pc:sldMkLst>
          <pc:docMk/>
          <pc:sldMk cId="1558533990" sldId="2147308084"/>
        </pc:sldMkLst>
        <pc:spChg chg="add del mod">
          <ac:chgData name="Sansixto Lopez, Miriam (DXC FDS)" userId="ca6424fa-eff3-4377-a689-273a7a1977b1" providerId="ADAL" clId="{5B1FA4DE-CC9F-4347-9B0E-3CC607F9F986}" dt="2024-09-12T15:29:49.804" v="70" actId="478"/>
          <ac:spMkLst>
            <pc:docMk/>
            <pc:sldMk cId="1558533990" sldId="2147308084"/>
            <ac:spMk id="2" creationId="{CD6EE0CE-C212-3B77-72B9-8281C035D137}"/>
          </ac:spMkLst>
        </pc:spChg>
        <pc:spChg chg="add mod">
          <ac:chgData name="Sansixto Lopez, Miriam (DXC FDS)" userId="ca6424fa-eff3-4377-a689-273a7a1977b1" providerId="ADAL" clId="{5B1FA4DE-CC9F-4347-9B0E-3CC607F9F986}" dt="2024-09-12T15:34:35.996" v="159" actId="1036"/>
          <ac:spMkLst>
            <pc:docMk/>
            <pc:sldMk cId="1558533990" sldId="2147308084"/>
            <ac:spMk id="3" creationId="{12FE0FD6-6EDB-764D-EEAA-4725996775F6}"/>
          </ac:spMkLst>
        </pc:spChg>
        <pc:spChg chg="mod">
          <ac:chgData name="Sansixto Lopez, Miriam (DXC FDS)" userId="ca6424fa-eff3-4377-a689-273a7a1977b1" providerId="ADAL" clId="{5B1FA4DE-CC9F-4347-9B0E-3CC607F9F986}" dt="2024-09-12T15:25:27.488" v="18" actId="14100"/>
          <ac:spMkLst>
            <pc:docMk/>
            <pc:sldMk cId="1558533990" sldId="2147308084"/>
            <ac:spMk id="4" creationId="{798A1F91-A78B-4815-BBCF-E40195E45521}"/>
          </ac:spMkLst>
        </pc:spChg>
        <pc:spChg chg="mod">
          <ac:chgData name="Sansixto Lopez, Miriam (DXC FDS)" userId="ca6424fa-eff3-4377-a689-273a7a1977b1" providerId="ADAL" clId="{5B1FA4DE-CC9F-4347-9B0E-3CC607F9F986}" dt="2024-09-12T15:29:40.881" v="68" actId="20577"/>
          <ac:spMkLst>
            <pc:docMk/>
            <pc:sldMk cId="1558533990" sldId="2147308084"/>
            <ac:spMk id="5" creationId="{6DA3AEB9-39CC-7A76-86D2-A7283FFBF2CE}"/>
          </ac:spMkLst>
        </pc:spChg>
        <pc:spChg chg="add del">
          <ac:chgData name="Sansixto Lopez, Miriam (DXC FDS)" userId="ca6424fa-eff3-4377-a689-273a7a1977b1" providerId="ADAL" clId="{5B1FA4DE-CC9F-4347-9B0E-3CC607F9F986}" dt="2024-09-12T15:30:14.299" v="73" actId="478"/>
          <ac:spMkLst>
            <pc:docMk/>
            <pc:sldMk cId="1558533990" sldId="2147308084"/>
            <ac:spMk id="6" creationId="{8A82A718-4AC2-6B47-43C0-C0FD700BF50C}"/>
          </ac:spMkLst>
        </pc:spChg>
        <pc:spChg chg="del">
          <ac:chgData name="Sansixto Lopez, Miriam (DXC FDS)" userId="ca6424fa-eff3-4377-a689-273a7a1977b1" providerId="ADAL" clId="{5B1FA4DE-CC9F-4347-9B0E-3CC607F9F986}" dt="2024-09-12T15:26:05.821" v="21" actId="478"/>
          <ac:spMkLst>
            <pc:docMk/>
            <pc:sldMk cId="1558533990" sldId="2147308084"/>
            <ac:spMk id="7" creationId="{87790512-1724-9EB2-6AFE-76A19A71F732}"/>
          </ac:spMkLst>
        </pc:spChg>
        <pc:spChg chg="add mod">
          <ac:chgData name="Sansixto Lopez, Miriam (DXC FDS)" userId="ca6424fa-eff3-4377-a689-273a7a1977b1" providerId="ADAL" clId="{5B1FA4DE-CC9F-4347-9B0E-3CC607F9F986}" dt="2024-09-12T15:31:17.875" v="93" actId="1076"/>
          <ac:spMkLst>
            <pc:docMk/>
            <pc:sldMk cId="1558533990" sldId="2147308084"/>
            <ac:spMk id="8" creationId="{BE85E06E-82B2-8B6D-45A8-28F71D372331}"/>
          </ac:spMkLst>
        </pc:spChg>
        <pc:spChg chg="add mod">
          <ac:chgData name="Sansixto Lopez, Miriam (DXC FDS)" userId="ca6424fa-eff3-4377-a689-273a7a1977b1" providerId="ADAL" clId="{5B1FA4DE-CC9F-4347-9B0E-3CC607F9F986}" dt="2024-09-12T15:34:35.996" v="159" actId="1036"/>
          <ac:spMkLst>
            <pc:docMk/>
            <pc:sldMk cId="1558533990" sldId="2147308084"/>
            <ac:spMk id="9" creationId="{5DE8D81A-8F79-4757-93A5-0318FF3A1F76}"/>
          </ac:spMkLst>
        </pc:spChg>
        <pc:spChg chg="add mod">
          <ac:chgData name="Sansixto Lopez, Miriam (DXC FDS)" userId="ca6424fa-eff3-4377-a689-273a7a1977b1" providerId="ADAL" clId="{5B1FA4DE-CC9F-4347-9B0E-3CC607F9F986}" dt="2024-09-12T15:32:25.418" v="116" actId="113"/>
          <ac:spMkLst>
            <pc:docMk/>
            <pc:sldMk cId="1558533990" sldId="2147308084"/>
            <ac:spMk id="10" creationId="{B7150DCA-F053-E48C-34D9-34B9629CEC34}"/>
          </ac:spMkLst>
        </pc:spChg>
        <pc:spChg chg="add mod">
          <ac:chgData name="Sansixto Lopez, Miriam (DXC FDS)" userId="ca6424fa-eff3-4377-a689-273a7a1977b1" providerId="ADAL" clId="{5B1FA4DE-CC9F-4347-9B0E-3CC607F9F986}" dt="2024-09-12T15:34:35.996" v="159" actId="1036"/>
          <ac:spMkLst>
            <pc:docMk/>
            <pc:sldMk cId="1558533990" sldId="2147308084"/>
            <ac:spMk id="11" creationId="{C00061AE-0F90-80EF-24FB-C8BDCDD08E47}"/>
          </ac:spMkLst>
        </pc:spChg>
        <pc:picChg chg="add del mod">
          <ac:chgData name="Sansixto Lopez, Miriam (DXC FDS)" userId="ca6424fa-eff3-4377-a689-273a7a1977b1" providerId="ADAL" clId="{5B1FA4DE-CC9F-4347-9B0E-3CC607F9F986}" dt="2024-09-12T15:33:51.357" v="124" actId="478"/>
          <ac:picMkLst>
            <pc:docMk/>
            <pc:sldMk cId="1558533990" sldId="2147308084"/>
            <ac:picMk id="3074" creationId="{381A9688-A780-152E-8007-F9277547A96F}"/>
          </ac:picMkLst>
        </pc:picChg>
        <pc:picChg chg="add mod">
          <ac:chgData name="Sansixto Lopez, Miriam (DXC FDS)" userId="ca6424fa-eff3-4377-a689-273a7a1977b1" providerId="ADAL" clId="{5B1FA4DE-CC9F-4347-9B0E-3CC607F9F986}" dt="2024-09-12T15:34:41.795" v="161" actId="1076"/>
          <ac:picMkLst>
            <pc:docMk/>
            <pc:sldMk cId="1558533990" sldId="2147308084"/>
            <ac:picMk id="3076" creationId="{D9B5F48C-AB34-AAD0-5AB4-4C20BB50F831}"/>
          </ac:picMkLst>
        </pc:picChg>
      </pc:sldChg>
      <pc:sldChg chg="addSp delSp modSp add mod">
        <pc:chgData name="Sansixto Lopez, Miriam (DXC FDS)" userId="ca6424fa-eff3-4377-a689-273a7a1977b1" providerId="ADAL" clId="{5B1FA4DE-CC9F-4347-9B0E-3CC607F9F986}" dt="2024-09-13T09:01:45.426" v="559" actId="13926"/>
        <pc:sldMkLst>
          <pc:docMk/>
          <pc:sldMk cId="2483735748" sldId="2147308085"/>
        </pc:sldMkLst>
        <pc:spChg chg="mod">
          <ac:chgData name="Sansixto Lopez, Miriam (DXC FDS)" userId="ca6424fa-eff3-4377-a689-273a7a1977b1" providerId="ADAL" clId="{5B1FA4DE-CC9F-4347-9B0E-3CC607F9F986}" dt="2024-09-13T09:01:45.426" v="559" actId="13926"/>
          <ac:spMkLst>
            <pc:docMk/>
            <pc:sldMk cId="2483735748" sldId="2147308085"/>
            <ac:spMk id="4" creationId="{FD73A6A8-EC97-1F94-B9FA-81B20CB94C42}"/>
          </ac:spMkLst>
        </pc:spChg>
        <pc:spChg chg="mod">
          <ac:chgData name="Sansixto Lopez, Miriam (DXC FDS)" userId="ca6424fa-eff3-4377-a689-273a7a1977b1" providerId="ADAL" clId="{5B1FA4DE-CC9F-4347-9B0E-3CC607F9F986}" dt="2024-09-12T16:04:48.297" v="486"/>
          <ac:spMkLst>
            <pc:docMk/>
            <pc:sldMk cId="2483735748" sldId="2147308085"/>
            <ac:spMk id="5" creationId="{A75C7FCE-C2AE-A415-ADA4-F03013546B70}"/>
          </ac:spMkLst>
        </pc:spChg>
        <pc:spChg chg="mod">
          <ac:chgData name="Sansixto Lopez, Miriam (DXC FDS)" userId="ca6424fa-eff3-4377-a689-273a7a1977b1" providerId="ADAL" clId="{5B1FA4DE-CC9F-4347-9B0E-3CC607F9F986}" dt="2024-09-12T16:04:48.297" v="486"/>
          <ac:spMkLst>
            <pc:docMk/>
            <pc:sldMk cId="2483735748" sldId="2147308085"/>
            <ac:spMk id="6" creationId="{091F8AFC-8A6E-8F20-4A4E-870268CFD25E}"/>
          </ac:spMkLst>
        </pc:spChg>
        <pc:spChg chg="mod">
          <ac:chgData name="Sansixto Lopez, Miriam (DXC FDS)" userId="ca6424fa-eff3-4377-a689-273a7a1977b1" providerId="ADAL" clId="{5B1FA4DE-CC9F-4347-9B0E-3CC607F9F986}" dt="2024-09-12T16:04:48.297" v="486"/>
          <ac:spMkLst>
            <pc:docMk/>
            <pc:sldMk cId="2483735748" sldId="2147308085"/>
            <ac:spMk id="7" creationId="{A1CEEC1D-A6C3-4C00-0751-E953AEDF2212}"/>
          </ac:spMkLst>
        </pc:spChg>
        <pc:spChg chg="mod">
          <ac:chgData name="Sansixto Lopez, Miriam (DXC FDS)" userId="ca6424fa-eff3-4377-a689-273a7a1977b1" providerId="ADAL" clId="{5B1FA4DE-CC9F-4347-9B0E-3CC607F9F986}" dt="2024-09-12T16:04:48.297" v="486"/>
          <ac:spMkLst>
            <pc:docMk/>
            <pc:sldMk cId="2483735748" sldId="2147308085"/>
            <ac:spMk id="8" creationId="{B9354E5F-B21D-E02C-FAEA-A27B4A6C822A}"/>
          </ac:spMkLst>
        </pc:spChg>
        <pc:spChg chg="mod">
          <ac:chgData name="Sansixto Lopez, Miriam (DXC FDS)" userId="ca6424fa-eff3-4377-a689-273a7a1977b1" providerId="ADAL" clId="{5B1FA4DE-CC9F-4347-9B0E-3CC607F9F986}" dt="2024-09-12T16:04:48.297" v="486"/>
          <ac:spMkLst>
            <pc:docMk/>
            <pc:sldMk cId="2483735748" sldId="2147308085"/>
            <ac:spMk id="9" creationId="{B89164D4-3163-FFF0-0AF3-FB8F466B03A0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0" creationId="{BD070989-A6E4-6CBF-D224-D2E23CFFE1DB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1" creationId="{2D4EAB70-0B93-B968-40C1-C5C592CF7C9C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2" creationId="{2D1E2D36-BD43-6CBE-8609-DC92BB8CC0F3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3" creationId="{1ACDD72C-1B47-48A4-0BDC-7FA67F7EC29E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4" creationId="{E3089983-52A3-7915-7CFD-1F7DABB84CB3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5" creationId="{A9B941E8-B5B0-92BE-7B55-940C62F0F347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6" creationId="{9EEE9AEB-86E5-6C73-90FA-CA031BB05A8C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7" creationId="{02672982-1673-96C6-847C-4E07A76EDFF6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8" creationId="{3AAED4DC-95FE-8342-6F2B-AC6972FEF91D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19" creationId="{10971669-2E5D-C110-033C-56CC6A5F5938}"/>
          </ac:spMkLst>
        </pc:spChg>
        <pc:spChg chg="add mod">
          <ac:chgData name="Sansixto Lopez, Miriam (DXC FDS)" userId="ca6424fa-eff3-4377-a689-273a7a1977b1" providerId="ADAL" clId="{5B1FA4DE-CC9F-4347-9B0E-3CC607F9F986}" dt="2024-09-12T16:05:09.080" v="489" actId="164"/>
          <ac:spMkLst>
            <pc:docMk/>
            <pc:sldMk cId="2483735748" sldId="2147308085"/>
            <ac:spMk id="20" creationId="{B81973AA-1CAC-EC71-A261-AF71768E0823}"/>
          </ac:spMkLst>
        </pc:spChg>
        <pc:grpChg chg="add mod">
          <ac:chgData name="Sansixto Lopez, Miriam (DXC FDS)" userId="ca6424fa-eff3-4377-a689-273a7a1977b1" providerId="ADAL" clId="{5B1FA4DE-CC9F-4347-9B0E-3CC607F9F986}" dt="2024-09-12T16:05:09.080" v="489" actId="164"/>
          <ac:grpSpMkLst>
            <pc:docMk/>
            <pc:sldMk cId="2483735748" sldId="2147308085"/>
            <ac:grpSpMk id="3" creationId="{5AC7F92C-FE8F-9B5C-C0C5-6322DA7118B3}"/>
          </ac:grpSpMkLst>
        </pc:grpChg>
        <pc:grpChg chg="add mod">
          <ac:chgData name="Sansixto Lopez, Miriam (DXC FDS)" userId="ca6424fa-eff3-4377-a689-273a7a1977b1" providerId="ADAL" clId="{5B1FA4DE-CC9F-4347-9B0E-3CC607F9F986}" dt="2024-09-12T16:05:39.625" v="494" actId="14100"/>
          <ac:grpSpMkLst>
            <pc:docMk/>
            <pc:sldMk cId="2483735748" sldId="2147308085"/>
            <ac:grpSpMk id="21" creationId="{65509EF9-B5DD-6F87-0C56-6AB51B361B18}"/>
          </ac:grpSpMkLst>
        </pc:grpChg>
        <pc:graphicFrameChg chg="del">
          <ac:chgData name="Sansixto Lopez, Miriam (DXC FDS)" userId="ca6424fa-eff3-4377-a689-273a7a1977b1" providerId="ADAL" clId="{5B1FA4DE-CC9F-4347-9B0E-3CC607F9F986}" dt="2024-09-12T16:04:46.923" v="485" actId="478"/>
          <ac:graphicFrameMkLst>
            <pc:docMk/>
            <pc:sldMk cId="2483735748" sldId="2147308085"/>
            <ac:graphicFrameMk id="2" creationId="{5D92BAB1-6E7A-0E90-4AC5-ECB76DC2B97D}"/>
          </ac:graphicFrameMkLst>
        </pc:graphicFrameChg>
        <pc:graphicFrameChg chg="add mod">
          <ac:chgData name="Sansixto Lopez, Miriam (DXC FDS)" userId="ca6424fa-eff3-4377-a689-273a7a1977b1" providerId="ADAL" clId="{5B1FA4DE-CC9F-4347-9B0E-3CC607F9F986}" dt="2024-09-12T16:46:55.499" v="495"/>
          <ac:graphicFrameMkLst>
            <pc:docMk/>
            <pc:sldMk cId="2483735748" sldId="2147308085"/>
            <ac:graphicFrameMk id="22" creationId="{F3634033-17C9-5483-42F4-B4F1D7321473}"/>
          </ac:graphicFrameMkLst>
        </pc:graphicFrameChg>
        <pc:picChg chg="add mod">
          <ac:chgData name="Sansixto Lopez, Miriam (DXC FDS)" userId="ca6424fa-eff3-4377-a689-273a7a1977b1" providerId="ADAL" clId="{5B1FA4DE-CC9F-4347-9B0E-3CC607F9F986}" dt="2024-09-12T16:47:07.470" v="499" actId="1076"/>
          <ac:picMkLst>
            <pc:docMk/>
            <pc:sldMk cId="2483735748" sldId="2147308085"/>
            <ac:picMk id="23" creationId="{C01A95C2-A0E9-8EC3-6BE9-AA9FA78A99D4}"/>
          </ac:picMkLst>
        </pc:picChg>
      </pc:sldChg>
      <pc:sldChg chg="addSp delSp modSp mod">
        <pc:chgData name="Sansixto Lopez, Miriam (DXC FDS)" userId="ca6424fa-eff3-4377-a689-273a7a1977b1" providerId="ADAL" clId="{5B1FA4DE-CC9F-4347-9B0E-3CC607F9F986}" dt="2024-09-13T09:53:38.330" v="1344" actId="1076"/>
        <pc:sldMkLst>
          <pc:docMk/>
          <pc:sldMk cId="1007240084" sldId="2147308086"/>
        </pc:sldMkLst>
        <pc:spChg chg="mod">
          <ac:chgData name="Sansixto Lopez, Miriam (DXC FDS)" userId="ca6424fa-eff3-4377-a689-273a7a1977b1" providerId="ADAL" clId="{5B1FA4DE-CC9F-4347-9B0E-3CC607F9F986}" dt="2024-09-13T09:32:56.026" v="1238" actId="20577"/>
          <ac:spMkLst>
            <pc:docMk/>
            <pc:sldMk cId="1007240084" sldId="2147308086"/>
            <ac:spMk id="4" creationId="{01485757-888D-E961-2D50-A0725EF41D0A}"/>
          </ac:spMkLst>
        </pc:spChg>
        <pc:picChg chg="mod modCrop">
          <ac:chgData name="Sansixto Lopez, Miriam (DXC FDS)" userId="ca6424fa-eff3-4377-a689-273a7a1977b1" providerId="ADAL" clId="{5B1FA4DE-CC9F-4347-9B0E-3CC607F9F986}" dt="2024-09-13T09:53:33.861" v="1343" actId="14100"/>
          <ac:picMkLst>
            <pc:docMk/>
            <pc:sldMk cId="1007240084" sldId="2147308086"/>
            <ac:picMk id="3" creationId="{AC31F84E-39B9-C833-9001-AE1CDCA634E9}"/>
          </ac:picMkLst>
        </pc:picChg>
        <pc:picChg chg="add del mod">
          <ac:chgData name="Sansixto Lopez, Miriam (DXC FDS)" userId="ca6424fa-eff3-4377-a689-273a7a1977b1" providerId="ADAL" clId="{5B1FA4DE-CC9F-4347-9B0E-3CC607F9F986}" dt="2024-09-13T09:52:33.329" v="1332" actId="478"/>
          <ac:picMkLst>
            <pc:docMk/>
            <pc:sldMk cId="1007240084" sldId="2147308086"/>
            <ac:picMk id="6146" creationId="{1CD766C6-853F-55D0-75AD-EF382060AFF7}"/>
          </ac:picMkLst>
        </pc:picChg>
        <pc:picChg chg="add mod">
          <ac:chgData name="Sansixto Lopez, Miriam (DXC FDS)" userId="ca6424fa-eff3-4377-a689-273a7a1977b1" providerId="ADAL" clId="{5B1FA4DE-CC9F-4347-9B0E-3CC607F9F986}" dt="2024-09-13T09:53:38.330" v="1344" actId="1076"/>
          <ac:picMkLst>
            <pc:docMk/>
            <pc:sldMk cId="1007240084" sldId="2147308086"/>
            <ac:picMk id="6148" creationId="{344A13BD-E35C-F05A-1BD9-1F0E021C9102}"/>
          </ac:picMkLst>
        </pc:picChg>
      </pc:sldChg>
      <pc:sldChg chg="modSp add mod">
        <pc:chgData name="Sansixto Lopez, Miriam (DXC FDS)" userId="ca6424fa-eff3-4377-a689-273a7a1977b1" providerId="ADAL" clId="{5B1FA4DE-CC9F-4347-9B0E-3CC607F9F986}" dt="2024-09-13T09:32:50.004" v="1234" actId="20577"/>
        <pc:sldMkLst>
          <pc:docMk/>
          <pc:sldMk cId="2071057587" sldId="2147308087"/>
        </pc:sldMkLst>
        <pc:spChg chg="mod">
          <ac:chgData name="Sansixto Lopez, Miriam (DXC FDS)" userId="ca6424fa-eff3-4377-a689-273a7a1977b1" providerId="ADAL" clId="{5B1FA4DE-CC9F-4347-9B0E-3CC607F9F986}" dt="2024-09-13T08:58:55.807" v="554" actId="207"/>
          <ac:spMkLst>
            <pc:docMk/>
            <pc:sldMk cId="2071057587" sldId="2147308087"/>
            <ac:spMk id="3" creationId="{263615DF-984E-151E-8C2A-84FAE84DC5C6}"/>
          </ac:spMkLst>
        </pc:spChg>
        <pc:spChg chg="mod">
          <ac:chgData name="Sansixto Lopez, Miriam (DXC FDS)" userId="ca6424fa-eff3-4377-a689-273a7a1977b1" providerId="ADAL" clId="{5B1FA4DE-CC9F-4347-9B0E-3CC607F9F986}" dt="2024-09-13T09:32:50.004" v="1234" actId="20577"/>
          <ac:spMkLst>
            <pc:docMk/>
            <pc:sldMk cId="2071057587" sldId="2147308087"/>
            <ac:spMk id="4" creationId="{01485757-888D-E961-2D50-A0725EF41D0A}"/>
          </ac:spMkLst>
        </pc:spChg>
        <pc:spChg chg="mod">
          <ac:chgData name="Sansixto Lopez, Miriam (DXC FDS)" userId="ca6424fa-eff3-4377-a689-273a7a1977b1" providerId="ADAL" clId="{5B1FA4DE-CC9F-4347-9B0E-3CC607F9F986}" dt="2024-09-13T08:56:57.666" v="541" actId="207"/>
          <ac:spMkLst>
            <pc:docMk/>
            <pc:sldMk cId="2071057587" sldId="2147308087"/>
            <ac:spMk id="5" creationId="{EE886A36-D6BE-D896-124E-DDCD0F5C7BC2}"/>
          </ac:spMkLst>
        </pc:spChg>
        <pc:spChg chg="mod">
          <ac:chgData name="Sansixto Lopez, Miriam (DXC FDS)" userId="ca6424fa-eff3-4377-a689-273a7a1977b1" providerId="ADAL" clId="{5B1FA4DE-CC9F-4347-9B0E-3CC607F9F986}" dt="2024-09-13T08:57:52.314" v="546" actId="207"/>
          <ac:spMkLst>
            <pc:docMk/>
            <pc:sldMk cId="2071057587" sldId="2147308087"/>
            <ac:spMk id="7" creationId="{153518D2-9816-933B-1372-7E7E4C1787C0}"/>
          </ac:spMkLst>
        </pc:spChg>
        <pc:spChg chg="mod">
          <ac:chgData name="Sansixto Lopez, Miriam (DXC FDS)" userId="ca6424fa-eff3-4377-a689-273a7a1977b1" providerId="ADAL" clId="{5B1FA4DE-CC9F-4347-9B0E-3CC607F9F986}" dt="2024-09-13T08:58:27.244" v="550" actId="207"/>
          <ac:spMkLst>
            <pc:docMk/>
            <pc:sldMk cId="2071057587" sldId="2147308087"/>
            <ac:spMk id="8" creationId="{B244E7D7-3536-F493-F2E3-9D3DCD73A18C}"/>
          </ac:spMkLst>
        </pc:spChg>
        <pc:spChg chg="mod">
          <ac:chgData name="Sansixto Lopez, Miriam (DXC FDS)" userId="ca6424fa-eff3-4377-a689-273a7a1977b1" providerId="ADAL" clId="{5B1FA4DE-CC9F-4347-9B0E-3CC607F9F986}" dt="2024-09-13T08:57:05.581" v="542" actId="207"/>
          <ac:spMkLst>
            <pc:docMk/>
            <pc:sldMk cId="2071057587" sldId="2147308087"/>
            <ac:spMk id="15" creationId="{F680BF90-33AC-9BA0-C3FB-D1B1D93845AE}"/>
          </ac:spMkLst>
        </pc:spChg>
        <pc:spChg chg="mod">
          <ac:chgData name="Sansixto Lopez, Miriam (DXC FDS)" userId="ca6424fa-eff3-4377-a689-273a7a1977b1" providerId="ADAL" clId="{5B1FA4DE-CC9F-4347-9B0E-3CC607F9F986}" dt="2024-09-13T08:58:02.280" v="547" actId="207"/>
          <ac:spMkLst>
            <pc:docMk/>
            <pc:sldMk cId="2071057587" sldId="2147308087"/>
            <ac:spMk id="17" creationId="{7ECF79B1-F7ED-DA22-A9FF-3D116E39F8BC}"/>
          </ac:spMkLst>
        </pc:spChg>
        <pc:spChg chg="mod">
          <ac:chgData name="Sansixto Lopez, Miriam (DXC FDS)" userId="ca6424fa-eff3-4377-a689-273a7a1977b1" providerId="ADAL" clId="{5B1FA4DE-CC9F-4347-9B0E-3CC607F9F986}" dt="2024-09-13T08:58:33.683" v="551" actId="207"/>
          <ac:spMkLst>
            <pc:docMk/>
            <pc:sldMk cId="2071057587" sldId="2147308087"/>
            <ac:spMk id="18" creationId="{B8AEF5B8-4165-D93E-634F-0F892504F790}"/>
          </ac:spMkLst>
        </pc:spChg>
        <pc:spChg chg="mod">
          <ac:chgData name="Sansixto Lopez, Miriam (DXC FDS)" userId="ca6424fa-eff3-4377-a689-273a7a1977b1" providerId="ADAL" clId="{5B1FA4DE-CC9F-4347-9B0E-3CC607F9F986}" dt="2024-09-13T08:57:11.234" v="543" actId="207"/>
          <ac:spMkLst>
            <pc:docMk/>
            <pc:sldMk cId="2071057587" sldId="2147308087"/>
            <ac:spMk id="25" creationId="{F5E32548-251A-707B-5799-DF23667120AB}"/>
          </ac:spMkLst>
        </pc:spChg>
        <pc:spChg chg="mod">
          <ac:chgData name="Sansixto Lopez, Miriam (DXC FDS)" userId="ca6424fa-eff3-4377-a689-273a7a1977b1" providerId="ADAL" clId="{5B1FA4DE-CC9F-4347-9B0E-3CC607F9F986}" dt="2024-09-13T08:57:30.755" v="544" actId="1582"/>
          <ac:spMkLst>
            <pc:docMk/>
            <pc:sldMk cId="2071057587" sldId="2147308087"/>
            <ac:spMk id="26" creationId="{C58C206E-1CCE-9368-5D46-44A34233DE57}"/>
          </ac:spMkLst>
        </pc:spChg>
        <pc:spChg chg="mod">
          <ac:chgData name="Sansixto Lopez, Miriam (DXC FDS)" userId="ca6424fa-eff3-4377-a689-273a7a1977b1" providerId="ADAL" clId="{5B1FA4DE-CC9F-4347-9B0E-3CC607F9F986}" dt="2024-09-13T08:59:13.498" v="555" actId="1582"/>
          <ac:spMkLst>
            <pc:docMk/>
            <pc:sldMk cId="2071057587" sldId="2147308087"/>
            <ac:spMk id="27" creationId="{2842DD30-D491-583E-BD8C-4F01473154FF}"/>
          </ac:spMkLst>
        </pc:spChg>
        <pc:spChg chg="mod">
          <ac:chgData name="Sansixto Lopez, Miriam (DXC FDS)" userId="ca6424fa-eff3-4377-a689-273a7a1977b1" providerId="ADAL" clId="{5B1FA4DE-CC9F-4347-9B0E-3CC607F9F986}" dt="2024-09-13T08:59:22.991" v="556" actId="1582"/>
          <ac:spMkLst>
            <pc:docMk/>
            <pc:sldMk cId="2071057587" sldId="2147308087"/>
            <ac:spMk id="28" creationId="{ECD0FA0B-DF34-D27B-9046-78CCA78CF73C}"/>
          </ac:spMkLst>
        </pc:spChg>
        <pc:spChg chg="mod">
          <ac:chgData name="Sansixto Lopez, Miriam (DXC FDS)" userId="ca6424fa-eff3-4377-a689-273a7a1977b1" providerId="ADAL" clId="{5B1FA4DE-CC9F-4347-9B0E-3CC607F9F986}" dt="2024-09-13T08:56:37.262" v="540" actId="207"/>
          <ac:spMkLst>
            <pc:docMk/>
            <pc:sldMk cId="2071057587" sldId="2147308087"/>
            <ac:spMk id="32" creationId="{CDFD0B0D-39A2-BB0E-FB5F-14C4D7E8B976}"/>
          </ac:spMkLst>
        </pc:spChg>
        <pc:spChg chg="mod">
          <ac:chgData name="Sansixto Lopez, Miriam (DXC FDS)" userId="ca6424fa-eff3-4377-a689-273a7a1977b1" providerId="ADAL" clId="{5B1FA4DE-CC9F-4347-9B0E-3CC607F9F986}" dt="2024-09-13T08:57:45.149" v="545" actId="207"/>
          <ac:spMkLst>
            <pc:docMk/>
            <pc:sldMk cId="2071057587" sldId="2147308087"/>
            <ac:spMk id="33" creationId="{DEECEA47-2F0D-F8F1-EECF-97645D2ECECF}"/>
          </ac:spMkLst>
        </pc:spChg>
        <pc:spChg chg="mod">
          <ac:chgData name="Sansixto Lopez, Miriam (DXC FDS)" userId="ca6424fa-eff3-4377-a689-273a7a1977b1" providerId="ADAL" clId="{5B1FA4DE-CC9F-4347-9B0E-3CC607F9F986}" dt="2024-09-13T08:58:15.097" v="549" actId="207"/>
          <ac:spMkLst>
            <pc:docMk/>
            <pc:sldMk cId="2071057587" sldId="2147308087"/>
            <ac:spMk id="34" creationId="{6F5AA911-69EB-2441-AB24-0ACA3D0F3E2B}"/>
          </ac:spMkLst>
        </pc:spChg>
        <pc:spChg chg="mod">
          <ac:chgData name="Sansixto Lopez, Miriam (DXC FDS)" userId="ca6424fa-eff3-4377-a689-273a7a1977b1" providerId="ADAL" clId="{5B1FA4DE-CC9F-4347-9B0E-3CC607F9F986}" dt="2024-09-13T08:58:08.901" v="548" actId="207"/>
          <ac:spMkLst>
            <pc:docMk/>
            <pc:sldMk cId="2071057587" sldId="2147308087"/>
            <ac:spMk id="37" creationId="{C0FF6950-7EDE-1935-7A1E-23163274052B}"/>
          </ac:spMkLst>
        </pc:spChg>
        <pc:spChg chg="mod">
          <ac:chgData name="Sansixto Lopez, Miriam (DXC FDS)" userId="ca6424fa-eff3-4377-a689-273a7a1977b1" providerId="ADAL" clId="{5B1FA4DE-CC9F-4347-9B0E-3CC607F9F986}" dt="2024-09-13T08:58:39.973" v="552" actId="207"/>
          <ac:spMkLst>
            <pc:docMk/>
            <pc:sldMk cId="2071057587" sldId="2147308087"/>
            <ac:spMk id="39" creationId="{04FC2538-F116-8D83-26AA-3830718CA1E0}"/>
          </ac:spMkLst>
        </pc:spChg>
      </pc:sldChg>
    </pc:docChg>
  </pc:docChgLst>
  <pc:docChgLst>
    <pc:chgData name="Martinez, Sergi" userId="S::sergi.martinez2@dxc.com::50762391-d864-495b-a8af-acb06698dba8" providerId="AD" clId="Web-{41EC6CC9-505A-5AD2-FC73-DAE84A8374F2}"/>
    <pc:docChg chg="modSld">
      <pc:chgData name="Martinez, Sergi" userId="S::sergi.martinez2@dxc.com::50762391-d864-495b-a8af-acb06698dba8" providerId="AD" clId="Web-{41EC6CC9-505A-5AD2-FC73-DAE84A8374F2}" dt="2024-09-13T07:40:14.398" v="20" actId="20577"/>
      <pc:docMkLst>
        <pc:docMk/>
      </pc:docMkLst>
      <pc:sldChg chg="modSp">
        <pc:chgData name="Martinez, Sergi" userId="S::sergi.martinez2@dxc.com::50762391-d864-495b-a8af-acb06698dba8" providerId="AD" clId="Web-{41EC6CC9-505A-5AD2-FC73-DAE84A8374F2}" dt="2024-09-13T07:40:14.398" v="20" actId="20577"/>
        <pc:sldMkLst>
          <pc:docMk/>
          <pc:sldMk cId="3372440454" sldId="2147308077"/>
        </pc:sldMkLst>
        <pc:spChg chg="mod">
          <ac:chgData name="Martinez, Sergi" userId="S::sergi.martinez2@dxc.com::50762391-d864-495b-a8af-acb06698dba8" providerId="AD" clId="Web-{41EC6CC9-505A-5AD2-FC73-DAE84A8374F2}" dt="2024-09-13T07:40:14.398" v="20" actId="20577"/>
          <ac:spMkLst>
            <pc:docMk/>
            <pc:sldMk cId="3372440454" sldId="2147308077"/>
            <ac:spMk id="4" creationId="{01485757-888D-E961-2D50-A0725EF41D0A}"/>
          </ac:spMkLst>
        </pc:spChg>
      </pc:sldChg>
      <pc:sldChg chg="addSp delSp modSp">
        <pc:chgData name="Martinez, Sergi" userId="S::sergi.martinez2@dxc.com::50762391-d864-495b-a8af-acb06698dba8" providerId="AD" clId="Web-{41EC6CC9-505A-5AD2-FC73-DAE84A8374F2}" dt="2024-09-13T07:40:08.679" v="19" actId="20577"/>
        <pc:sldMkLst>
          <pc:docMk/>
          <pc:sldMk cId="1007240084" sldId="2147308086"/>
        </pc:sldMkLst>
        <pc:spChg chg="mod">
          <ac:chgData name="Martinez, Sergi" userId="S::sergi.martinez2@dxc.com::50762391-d864-495b-a8af-acb06698dba8" providerId="AD" clId="Web-{41EC6CC9-505A-5AD2-FC73-DAE84A8374F2}" dt="2024-09-13T07:40:08.679" v="19" actId="20577"/>
          <ac:spMkLst>
            <pc:docMk/>
            <pc:sldMk cId="1007240084" sldId="2147308086"/>
            <ac:spMk id="4" creationId="{01485757-888D-E961-2D50-A0725EF41D0A}"/>
          </ac:spMkLst>
        </pc:spChg>
        <pc:picChg chg="add del mod modCrop">
          <ac:chgData name="Martinez, Sergi" userId="S::sergi.martinez2@dxc.com::50762391-d864-495b-a8af-acb06698dba8" providerId="AD" clId="Web-{41EC6CC9-505A-5AD2-FC73-DAE84A8374F2}" dt="2024-09-13T07:39:41.960" v="15"/>
          <ac:picMkLst>
            <pc:docMk/>
            <pc:sldMk cId="1007240084" sldId="2147308086"/>
            <ac:picMk id="2" creationId="{BC1930D3-611C-5AF9-27CB-309917EC1361}"/>
          </ac:picMkLst>
        </pc:picChg>
        <pc:picChg chg="add mod">
          <ac:chgData name="Martinez, Sergi" userId="S::sergi.martinez2@dxc.com::50762391-d864-495b-a8af-acb06698dba8" providerId="AD" clId="Web-{41EC6CC9-505A-5AD2-FC73-DAE84A8374F2}" dt="2024-09-13T07:40:03.695" v="18" actId="1076"/>
          <ac:picMkLst>
            <pc:docMk/>
            <pc:sldMk cId="1007240084" sldId="2147308086"/>
            <ac:picMk id="3" creationId="{AC31F84E-39B9-C833-9001-AE1CDCA634E9}"/>
          </ac:picMkLst>
        </pc:picChg>
      </pc:sldChg>
    </pc:docChg>
  </pc:docChgLst>
  <pc:docChgLst>
    <pc:chgData name="Martinez, Sergi" userId="S::sergi.martinez2@dxc.com::50762391-d864-495b-a8af-acb06698dba8" providerId="AD" clId="Web-{75445567-C9E5-2B02-992B-2153C7AE9AF0}"/>
    <pc:docChg chg="modSld">
      <pc:chgData name="Martinez, Sergi" userId="S::sergi.martinez2@dxc.com::50762391-d864-495b-a8af-acb06698dba8" providerId="AD" clId="Web-{75445567-C9E5-2B02-992B-2153C7AE9AF0}" dt="2024-09-13T06:36:22.158" v="97" actId="20577"/>
      <pc:docMkLst>
        <pc:docMk/>
      </pc:docMkLst>
      <pc:sldChg chg="modSp">
        <pc:chgData name="Martinez, Sergi" userId="S::sergi.martinez2@dxc.com::50762391-d864-495b-a8af-acb06698dba8" providerId="AD" clId="Web-{75445567-C9E5-2B02-992B-2153C7AE9AF0}" dt="2024-09-13T06:36:22.158" v="97" actId="20577"/>
        <pc:sldMkLst>
          <pc:docMk/>
          <pc:sldMk cId="3372440454" sldId="2147308077"/>
        </pc:sldMkLst>
        <pc:spChg chg="mod">
          <ac:chgData name="Martinez, Sergi" userId="S::sergi.martinez2@dxc.com::50762391-d864-495b-a8af-acb06698dba8" providerId="AD" clId="Web-{75445567-C9E5-2B02-992B-2153C7AE9AF0}" dt="2024-09-13T06:35:06.328" v="1" actId="20577"/>
          <ac:spMkLst>
            <pc:docMk/>
            <pc:sldMk cId="3372440454" sldId="2147308077"/>
            <ac:spMk id="7" creationId="{153518D2-9816-933B-1372-7E7E4C1787C0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6:22.158" v="97" actId="20577"/>
          <ac:spMkLst>
            <pc:docMk/>
            <pc:sldMk cId="3372440454" sldId="2147308077"/>
            <ac:spMk id="8" creationId="{B244E7D7-3536-F493-F2E3-9D3DCD73A18C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6:05.251" v="88" actId="20577"/>
          <ac:spMkLst>
            <pc:docMk/>
            <pc:sldMk cId="3372440454" sldId="2147308077"/>
            <ac:spMk id="15" creationId="{F680BF90-33AC-9BA0-C3FB-D1B1D93845AE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6:15.424" v="93" actId="20577"/>
          <ac:spMkLst>
            <pc:docMk/>
            <pc:sldMk cId="3372440454" sldId="2147308077"/>
            <ac:spMk id="17" creationId="{7ECF79B1-F7ED-DA22-A9FF-3D116E39F8BC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6:19.189" v="95" actId="20577"/>
          <ac:spMkLst>
            <pc:docMk/>
            <pc:sldMk cId="3372440454" sldId="2147308077"/>
            <ac:spMk id="18" creationId="{B8AEF5B8-4165-D93E-634F-0F892504F790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5:45.423" v="56" actId="20577"/>
          <ac:spMkLst>
            <pc:docMk/>
            <pc:sldMk cId="3372440454" sldId="2147308077"/>
            <ac:spMk id="25" creationId="{F5E32548-251A-707B-5799-DF23667120AB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5:33.360" v="27" actId="20577"/>
          <ac:spMkLst>
            <pc:docMk/>
            <pc:sldMk cId="3372440454" sldId="2147308077"/>
            <ac:spMk id="37" creationId="{C0FF6950-7EDE-1935-7A1E-23163274052B}"/>
          </ac:spMkLst>
        </pc:spChg>
        <pc:spChg chg="mod">
          <ac:chgData name="Martinez, Sergi" userId="S::sergi.martinez2@dxc.com::50762391-d864-495b-a8af-acb06698dba8" providerId="AD" clId="Web-{75445567-C9E5-2B02-992B-2153C7AE9AF0}" dt="2024-09-13T06:35:52.501" v="61" actId="20577"/>
          <ac:spMkLst>
            <pc:docMk/>
            <pc:sldMk cId="3372440454" sldId="2147308077"/>
            <ac:spMk id="39" creationId="{04FC2538-F116-8D83-26AA-3830718CA1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>
                <a:solidFill>
                  <a:schemeClr val="tx1"/>
                </a:solidFill>
              </a:rPr>
              <a:t>© 2021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September 13, 2024</a:t>
            </a:fld>
            <a:endParaRPr lang="en-US" sz="1100" b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/>
              <a:t>© 2021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198B72-5069-45E9-8881-7A29D176F1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9" y="0"/>
            <a:ext cx="14625662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13, 2024</a:t>
            </a:fld>
            <a:endParaRPr lang="en-US" sz="1100" b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13, 2024</a:t>
            </a:fld>
            <a:endParaRPr lang="en-US" sz="1100" b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© 2021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26144"/>
            <a:ext cx="10414000" cy="1631255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410169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507C57-3285-4922-B672-48B625FD7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4630400" cy="822617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13, 2024</a:t>
            </a:fld>
            <a:endParaRPr lang="en-US" sz="1100" b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13, 2024</a:t>
            </a:fld>
            <a:endParaRPr lang="en-US" sz="1100" b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© 2021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26144"/>
            <a:ext cx="10414000" cy="1631255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410169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5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13, 2024</a:t>
            </a:fld>
            <a:endParaRPr lang="en-US" sz="1100" b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>
                <a:solidFill>
                  <a:schemeClr val="tx1"/>
                </a:solidFill>
              </a:rPr>
              <a:t>© 2021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895B9EAE-C643-422A-A797-9B43958C6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9" y="0"/>
            <a:ext cx="14625662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>
                <a:solidFill>
                  <a:schemeClr val="tx1"/>
                </a:solidFill>
              </a:rPr>
              <a:t>© 2021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726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13, 2024</a:t>
            </a:fld>
            <a:endParaRPr lang="en-US" sz="1100" b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© 2021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659" r:id="rId3"/>
    <p:sldLayoutId id="2147483667" r:id="rId4"/>
    <p:sldLayoutId id="2147483650" r:id="rId5"/>
    <p:sldLayoutId id="2147483752" r:id="rId6"/>
    <p:sldLayoutId id="2147483666" r:id="rId7"/>
    <p:sldLayoutId id="2147483652" r:id="rId8"/>
    <p:sldLayoutId id="2147483660" r:id="rId9"/>
    <p:sldLayoutId id="2147483662" r:id="rId10"/>
    <p:sldLayoutId id="2147483663" r:id="rId11"/>
    <p:sldLayoutId id="2147483832" r:id="rId12"/>
    <p:sldLayoutId id="2147483828" r:id="rId13"/>
    <p:sldLayoutId id="2147483655" r:id="rId14"/>
    <p:sldLayoutId id="214748369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969" y="2940790"/>
            <a:ext cx="5455691" cy="2545080"/>
          </a:xfrm>
        </p:spPr>
        <p:txBody>
          <a:bodyPr/>
          <a:lstStyle/>
          <a:p>
            <a:r>
              <a:rPr lang="en-US" sz="3600" dirty="0"/>
              <a:t>Tuning a Generative Language Model for the Creation of Customized Chatbots for Public Administrations</a:t>
            </a:r>
            <a:endParaRPr lang="ca-E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6753804"/>
            <a:ext cx="4858326" cy="5295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a-ES" sz="1400" dirty="0"/>
              <a:t>Josep Suy Franch</a:t>
            </a:r>
            <a:endParaRPr lang="ca-ES" sz="1400" dirty="0">
              <a:cs typeface="Arial"/>
            </a:endParaRPr>
          </a:p>
          <a:p>
            <a:endParaRPr lang="ca-ES" sz="2400" dirty="0">
              <a:cs typeface="Arial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5E6BB98-28F0-4D73-1DFB-059CB8DC8B4E}"/>
              </a:ext>
            </a:extLst>
          </p:cNvPr>
          <p:cNvSpPr txBox="1">
            <a:spLocks/>
          </p:cNvSpPr>
          <p:nvPr/>
        </p:nvSpPr>
        <p:spPr>
          <a:xfrm>
            <a:off x="1168401" y="5913833"/>
            <a:ext cx="4858326" cy="731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463040" rtl="0" eaLnBrk="1" latinLnBrk="0" hangingPunct="1">
              <a:spcBef>
                <a:spcPts val="0"/>
              </a:spcBef>
              <a:buFontTx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1520" indent="0" algn="ctr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63040" indent="0" algn="ctr" defTabSz="1463040" rtl="0" eaLnBrk="1" latinLnBrk="0" hangingPunct="1">
              <a:spcBef>
                <a:spcPts val="12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9456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92608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60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38912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12064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85216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000" dirty="0"/>
              <a:t>Martí Mas Fullana</a:t>
            </a:r>
            <a:endParaRPr lang="ca-ES" sz="2000" dirty="0">
              <a:cs typeface="Arial"/>
            </a:endParaRPr>
          </a:p>
          <a:p>
            <a:endParaRPr lang="ca-E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6C53B0-823D-83A2-50EA-FE3448546936}"/>
              </a:ext>
            </a:extLst>
          </p:cNvPr>
          <p:cNvSpPr/>
          <p:nvPr/>
        </p:nvSpPr>
        <p:spPr>
          <a:xfrm>
            <a:off x="355010" y="758314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Accessibility: STT &amp; TTS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D1F807-5AD0-51DB-4D81-F0F87742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419350"/>
            <a:ext cx="11353800" cy="339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6A18F9-1585-E984-BEC0-32A6E52E4F8B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Data Storing</a:t>
            </a:r>
          </a:p>
        </p:txBody>
      </p:sp>
      <p:pic>
        <p:nvPicPr>
          <p:cNvPr id="1026" name="Picture 2" descr="PostgreSQL full logo transparent PNG - StickPNG">
            <a:extLst>
              <a:ext uri="{FF2B5EF4-FFF2-40B4-BE49-F238E27FC236}">
                <a16:creationId xmlns:a16="http://schemas.microsoft.com/office/drawing/2014/main" id="{6743B819-D0BB-9E5C-1D53-37A7A65D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14" y="2809875"/>
            <a:ext cx="2857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43FF65-24A4-305B-FC3D-1E0F3744BD92}"/>
              </a:ext>
            </a:extLst>
          </p:cNvPr>
          <p:cNvSpPr/>
          <p:nvPr/>
        </p:nvSpPr>
        <p:spPr>
          <a:xfrm>
            <a:off x="7315200" y="2085274"/>
            <a:ext cx="6310424" cy="477933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pgVector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tsVector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35983-1221-CF9A-1F1E-9784B775CF85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GPT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43FF65-24A4-305B-FC3D-1E0F3744BD92}"/>
              </a:ext>
            </a:extLst>
          </p:cNvPr>
          <p:cNvSpPr/>
          <p:nvPr/>
        </p:nvSpPr>
        <p:spPr>
          <a:xfrm>
            <a:off x="7315200" y="2057398"/>
            <a:ext cx="6310424" cy="477933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GPT-3.5 Turbo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GPT-4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GPT-4o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GPT-4o Mini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</p:txBody>
      </p:sp>
      <p:pic>
        <p:nvPicPr>
          <p:cNvPr id="2050" name="Picture 2" descr="OpenAI's ChatGPT and DALL-E: Advanced AI Models that Can Have ...">
            <a:extLst>
              <a:ext uri="{FF2B5EF4-FFF2-40B4-BE49-F238E27FC236}">
                <a16:creationId xmlns:a16="http://schemas.microsoft.com/office/drawing/2014/main" id="{10CF5741-2AD3-1634-16DA-CA450219C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432" y="1949194"/>
            <a:ext cx="8066048" cy="499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A41A52-F329-AC84-4FA2-C7BA5418F136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AD65EE-BD7B-15D1-F3DA-2C6F4666BF53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Backend (Springboot &amp; Flowable)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30CBE6FE-B7BF-6C47-1CA4-45366866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862" y="1166074"/>
            <a:ext cx="10736675" cy="64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VectorSearchAPI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A56B5-A95C-95F1-64E6-B7C3179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9" y="1389542"/>
            <a:ext cx="6294961" cy="5450515"/>
          </a:xfrm>
          <a:prstGeom prst="roundRect">
            <a:avLst>
              <a:gd name="adj" fmla="val 43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3CD15-6E46-EECF-4BE2-B0362C8A797A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RouteLLM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E3CD15-6E46-EECF-4BE2-B0362C8A797A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62DAD-0646-4A09-D9B6-1941D5D4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85" y="851509"/>
            <a:ext cx="2643490" cy="652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0A7F5E-A7C1-78A7-3A51-5B0E849DA1DC}"/>
              </a:ext>
            </a:extLst>
          </p:cNvPr>
          <p:cNvSpPr/>
          <p:nvPr/>
        </p:nvSpPr>
        <p:spPr>
          <a:xfrm>
            <a:off x="685800" y="2057398"/>
            <a:ext cx="4906926" cy="983514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Cost Reductions</a:t>
            </a:r>
          </a:p>
          <a:p>
            <a:pPr marL="1017270" lvl="1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Faster average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1693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Normal RAG</a:t>
            </a:r>
          </a:p>
        </p:txBody>
      </p:sp>
      <p:pic>
        <p:nvPicPr>
          <p:cNvPr id="6146" name="Picture 2" descr="Understanding Retrieval-Augmented Generation (RAG) empowering LLMs">
            <a:extLst>
              <a:ext uri="{FF2B5EF4-FFF2-40B4-BE49-F238E27FC236}">
                <a16:creationId xmlns:a16="http://schemas.microsoft.com/office/drawing/2014/main" id="{5BFA5E4F-2333-52DB-AA14-70210058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" y="1694668"/>
            <a:ext cx="13854113" cy="484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CF0CF-60EA-1B6A-5435-6445C3FE902F}"/>
              </a:ext>
            </a:extLst>
          </p:cNvPr>
          <p:cNvSpPr txBox="1"/>
          <p:nvPr/>
        </p:nvSpPr>
        <p:spPr>
          <a:xfrm>
            <a:off x="1727790" y="6892210"/>
            <a:ext cx="12041374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i="1" dirty="0"/>
              <a:t>Image credit: https://safjan.com/understanding-retrieval-augmented-generation-rag-empowering-llms/</a:t>
            </a:r>
          </a:p>
          <a:p>
            <a:pPr algn="l">
              <a:lnSpc>
                <a:spcPct val="90000"/>
              </a:lnSpc>
              <a:spcAft>
                <a:spcPts val="400"/>
              </a:spcAft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7F9EF-9F74-11A7-E88A-7380DD2FB58E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092E47-AE29-23D6-6EC9-41E6C31B7DC2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Small To Big Retrieval RAG</a:t>
            </a:r>
          </a:p>
        </p:txBody>
      </p:sp>
      <p:pic>
        <p:nvPicPr>
          <p:cNvPr id="3" name="Picture 2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3A0E24CF-D3DB-489A-2FD1-C5CCE472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89" y="1212110"/>
            <a:ext cx="5529821" cy="6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RAG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A24D4-B22B-0970-8839-478F61C3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3424237"/>
            <a:ext cx="7239000" cy="1381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6C49F3-8835-9EBA-C879-0D776D8121C1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5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99F6A-359E-29BB-FA40-8338D1459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25F361-E091-7FA7-824C-607F1F8CBB16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Introduction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A05F126-A5F6-F600-6CF2-1A2A8A424F2E}"/>
              </a:ext>
            </a:extLst>
          </p:cNvPr>
          <p:cNvGrpSpPr/>
          <p:nvPr/>
        </p:nvGrpSpPr>
        <p:grpSpPr>
          <a:xfrm>
            <a:off x="8141786" y="2587256"/>
            <a:ext cx="4631274" cy="4363312"/>
            <a:chOff x="676149" y="3256689"/>
            <a:chExt cx="3113184" cy="3928692"/>
          </a:xfrm>
        </p:grpSpPr>
        <p:sp>
          <p:nvSpPr>
            <p:cNvPr id="5" name="TextBox 21">
              <a:extLst>
                <a:ext uri="{FF2B5EF4-FFF2-40B4-BE49-F238E27FC236}">
                  <a16:creationId xmlns:a16="http://schemas.microsoft.com/office/drawing/2014/main" id="{D9FE0471-B2D9-B1DF-6F8E-6288CF8B8C81}"/>
                </a:ext>
              </a:extLst>
            </p:cNvPr>
            <p:cNvSpPr txBox="1"/>
            <p:nvPr/>
          </p:nvSpPr>
          <p:spPr>
            <a:xfrm>
              <a:off x="676149" y="4025185"/>
              <a:ext cx="3108960" cy="316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82880" tIns="274320" rIns="91440" bIns="91440" rtlCol="0">
              <a:norm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ca-ES" sz="1600" dirty="0"/>
                <a:t>Have valid and accredited data sources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ca-ES" sz="1600" dirty="0"/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ca-ES" sz="1600" dirty="0"/>
                <a:t>Must work in multiple languages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ca-ES" sz="1600" dirty="0"/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ca-ES" sz="1600" dirty="0"/>
                <a:t>Must act similar to a social worker: be natural (instead of robotic), be welcoming...</a:t>
              </a:r>
            </a:p>
            <a:p>
              <a:pPr algn="just"/>
              <a:endParaRPr lang="ca-ES" sz="1600" dirty="0"/>
            </a:p>
          </p:txBody>
        </p:sp>
        <p:sp>
          <p:nvSpPr>
            <p:cNvPr id="6" name="Rectangle: Single Corner Rounded 3">
              <a:extLst>
                <a:ext uri="{FF2B5EF4-FFF2-40B4-BE49-F238E27FC236}">
                  <a16:creationId xmlns:a16="http://schemas.microsoft.com/office/drawing/2014/main" id="{02CCCDA7-EBF7-7316-D987-652A9127F72A}"/>
                </a:ext>
              </a:extLst>
            </p:cNvPr>
            <p:cNvSpPr/>
            <p:nvPr/>
          </p:nvSpPr>
          <p:spPr>
            <a:xfrm>
              <a:off x="680373" y="3256689"/>
              <a:ext cx="3108960" cy="768496"/>
            </a:xfrm>
            <a:prstGeom prst="round1Rect">
              <a:avLst>
                <a:gd name="adj" fmla="val 38251"/>
              </a:avLst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800" b="1" dirty="0">
                  <a:solidFill>
                    <a:schemeClr val="bg1"/>
                  </a:solidFill>
                </a:rPr>
                <a:t>Challenges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2133ABE-3BF0-7BBB-4629-AA961BFD9542}"/>
              </a:ext>
            </a:extLst>
          </p:cNvPr>
          <p:cNvGrpSpPr/>
          <p:nvPr/>
        </p:nvGrpSpPr>
        <p:grpSpPr>
          <a:xfrm>
            <a:off x="1678053" y="2587256"/>
            <a:ext cx="4637567" cy="4363312"/>
            <a:chOff x="676149" y="3256689"/>
            <a:chExt cx="3113184" cy="3928692"/>
          </a:xfrm>
        </p:grpSpPr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18D96B56-E6DE-0264-7329-CDBDEE399E90}"/>
                </a:ext>
              </a:extLst>
            </p:cNvPr>
            <p:cNvSpPr txBox="1"/>
            <p:nvPr/>
          </p:nvSpPr>
          <p:spPr>
            <a:xfrm>
              <a:off x="676149" y="4025185"/>
              <a:ext cx="3108960" cy="3160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82880" tIns="274320" rIns="91440" bIns="91440" rtlCol="0">
              <a:norm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ca-ES" sz="1600" dirty="0"/>
                <a:t>Have a chat-like tool which citizens can use to easily get up-to-date information and “first-aid” help on social rights benefits.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ca-ES" sz="1600" dirty="0"/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ca-ES" sz="1600" dirty="0"/>
                <a:t>The tool must use information extracted from the Generalitat’s websites.</a:t>
              </a:r>
            </a:p>
          </p:txBody>
        </p:sp>
        <p:sp>
          <p:nvSpPr>
            <p:cNvPr id="17" name="Rectangle: Single Corner Rounded 3">
              <a:extLst>
                <a:ext uri="{FF2B5EF4-FFF2-40B4-BE49-F238E27FC236}">
                  <a16:creationId xmlns:a16="http://schemas.microsoft.com/office/drawing/2014/main" id="{5E4E4B41-E6E1-302C-F1B1-7015FFADEFF1}"/>
                </a:ext>
              </a:extLst>
            </p:cNvPr>
            <p:cNvSpPr/>
            <p:nvPr/>
          </p:nvSpPr>
          <p:spPr>
            <a:xfrm>
              <a:off x="680373" y="3256689"/>
              <a:ext cx="3108960" cy="768496"/>
            </a:xfrm>
            <a:prstGeom prst="round1Rect">
              <a:avLst>
                <a:gd name="adj" fmla="val 38251"/>
              </a:avLst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800" b="1" dirty="0">
                  <a:solidFill>
                    <a:schemeClr val="bg1"/>
                  </a:solidFill>
                </a:rPr>
                <a:t>Necessities</a:t>
              </a:r>
            </a:p>
          </p:txBody>
        </p:sp>
      </p:grp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D7FC3400-5983-0BAC-86D9-64FA08D23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0098" y="1468814"/>
            <a:ext cx="12519837" cy="853513"/>
          </a:xfrm>
        </p:spPr>
        <p:txBody>
          <a:bodyPr vert="horz" lIns="0" tIns="0" rIns="0" bIns="0" rtlCol="0" anchor="t">
            <a:normAutofit/>
          </a:bodyPr>
          <a:lstStyle/>
          <a:p>
            <a:pPr lvl="0" algn="just">
              <a:defRPr/>
            </a:pP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is part of the government's intention to provide more assistance to citizens on social rights issues, thereby improving the current response capacity.</a:t>
            </a:r>
            <a:endParaRPr lang="ca-ES" dirty="0"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815F3-9342-EF48-FBB2-82478B5601D2}"/>
              </a:ext>
            </a:extLst>
          </p:cNvPr>
          <p:cNvSpPr/>
          <p:nvPr/>
        </p:nvSpPr>
        <p:spPr>
          <a:xfrm>
            <a:off x="5084430" y="7539331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Contributions to Open Source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0A42CC-D10E-6A8D-C845-2743E3EC9526}"/>
              </a:ext>
            </a:extLst>
          </p:cNvPr>
          <p:cNvSpPr/>
          <p:nvPr/>
        </p:nvSpPr>
        <p:spPr>
          <a:xfrm>
            <a:off x="4159988" y="2083977"/>
            <a:ext cx="6310424" cy="477933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EfficientWord-Net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b="1" dirty="0">
              <a:solidFill>
                <a:schemeClr val="tx1"/>
              </a:solidFill>
            </a:endParaRPr>
          </a:p>
          <a:p>
            <a:endParaRPr lang="ca-ES" sz="1800" b="1" dirty="0">
              <a:solidFill>
                <a:schemeClr val="tx1"/>
              </a:solidFill>
            </a:endParaRPr>
          </a:p>
          <a:p>
            <a:endParaRPr lang="ca-E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RouteLLM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40CD7B-B7E1-226A-75D7-0CD8D2E241C8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7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EFC3EE-3424-8F4E-189A-0809263D3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36C3E-79D7-247E-8211-B58721998246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39764"/>
            <a:ext cx="13258800" cy="509338"/>
          </a:xfrm>
        </p:spPr>
        <p:txBody>
          <a:bodyPr/>
          <a:lstStyle/>
          <a:p>
            <a:r>
              <a:rPr lang="ca-ES" dirty="0"/>
              <a:t>Objectives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7B019E3-D298-06D1-C174-861912CFFCD8}"/>
              </a:ext>
            </a:extLst>
          </p:cNvPr>
          <p:cNvSpPr/>
          <p:nvPr/>
        </p:nvSpPr>
        <p:spPr>
          <a:xfrm>
            <a:off x="848299" y="2357610"/>
            <a:ext cx="2820318" cy="3128790"/>
          </a:xfrm>
          <a:prstGeom prst="rect">
            <a:avLst/>
          </a:prstGeom>
          <a:noFill/>
          <a:ln w="34925" cap="sq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20318"/>
                      <a:gd name="connsiteY0" fmla="*/ 0 h 3128790"/>
                      <a:gd name="connsiteX1" fmla="*/ 2820318 w 2820318"/>
                      <a:gd name="connsiteY1" fmla="*/ 0 h 3128790"/>
                      <a:gd name="connsiteX2" fmla="*/ 2820318 w 2820318"/>
                      <a:gd name="connsiteY2" fmla="*/ 3128790 h 3128790"/>
                      <a:gd name="connsiteX3" fmla="*/ 0 w 2820318"/>
                      <a:gd name="connsiteY3" fmla="*/ 3128790 h 3128790"/>
                      <a:gd name="connsiteX4" fmla="*/ 0 w 2820318"/>
                      <a:gd name="connsiteY4" fmla="*/ 0 h 3128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0318" h="3128790" extrusionOk="0">
                        <a:moveTo>
                          <a:pt x="0" y="0"/>
                        </a:moveTo>
                        <a:cubicBezTo>
                          <a:pt x="544407" y="118645"/>
                          <a:pt x="2431404" y="116012"/>
                          <a:pt x="2820318" y="0"/>
                        </a:cubicBezTo>
                        <a:cubicBezTo>
                          <a:pt x="2687436" y="1455176"/>
                          <a:pt x="2905269" y="2298969"/>
                          <a:pt x="2820318" y="3128790"/>
                        </a:cubicBezTo>
                        <a:cubicBezTo>
                          <a:pt x="2274040" y="3263390"/>
                          <a:pt x="987492" y="2971594"/>
                          <a:pt x="0" y="3128790"/>
                        </a:cubicBezTo>
                        <a:cubicBezTo>
                          <a:pt x="-20187" y="2622909"/>
                          <a:pt x="-152480" y="7801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13111FF-56B9-5511-1089-147B1441B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312" y="3492023"/>
            <a:ext cx="2382934" cy="1652854"/>
          </a:xfrm>
        </p:spPr>
        <p:txBody>
          <a:bodyPr>
            <a:normAutofit/>
          </a:bodyPr>
          <a:lstStyle/>
          <a:p>
            <a:pPr algn="ctr"/>
            <a:r>
              <a:rPr lang="ca-E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an appropriate LLM model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7617B8F-3505-801F-8957-6C895E9A04F8}"/>
              </a:ext>
            </a:extLst>
          </p:cNvPr>
          <p:cNvSpPr/>
          <p:nvPr/>
        </p:nvSpPr>
        <p:spPr>
          <a:xfrm>
            <a:off x="1816138" y="1944477"/>
            <a:ext cx="837282" cy="8262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1</a:t>
            </a:r>
          </a:p>
        </p:txBody>
      </p:sp>
      <p:pic>
        <p:nvPicPr>
          <p:cNvPr id="2050" name="Picture 2" descr="Inteligencia artificial - Iconos gratis de tecnología">
            <a:extLst>
              <a:ext uri="{FF2B5EF4-FFF2-40B4-BE49-F238E27FC236}">
                <a16:creationId xmlns:a16="http://schemas.microsoft.com/office/drawing/2014/main" id="{3913DE81-4727-2C77-5B94-8637C128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17" y="2852045"/>
            <a:ext cx="508774" cy="5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D6034F4-FF21-70E1-4C42-B7D71939456B}"/>
              </a:ext>
            </a:extLst>
          </p:cNvPr>
          <p:cNvSpPr/>
          <p:nvPr/>
        </p:nvSpPr>
        <p:spPr>
          <a:xfrm>
            <a:off x="4085422" y="2357610"/>
            <a:ext cx="2820318" cy="3128790"/>
          </a:xfrm>
          <a:prstGeom prst="rect">
            <a:avLst/>
          </a:prstGeom>
          <a:noFill/>
          <a:ln w="34925" cap="sq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20318"/>
                      <a:gd name="connsiteY0" fmla="*/ 0 h 3128790"/>
                      <a:gd name="connsiteX1" fmla="*/ 2820318 w 2820318"/>
                      <a:gd name="connsiteY1" fmla="*/ 0 h 3128790"/>
                      <a:gd name="connsiteX2" fmla="*/ 2820318 w 2820318"/>
                      <a:gd name="connsiteY2" fmla="*/ 3128790 h 3128790"/>
                      <a:gd name="connsiteX3" fmla="*/ 0 w 2820318"/>
                      <a:gd name="connsiteY3" fmla="*/ 3128790 h 3128790"/>
                      <a:gd name="connsiteX4" fmla="*/ 0 w 2820318"/>
                      <a:gd name="connsiteY4" fmla="*/ 0 h 3128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0318" h="3128790" extrusionOk="0">
                        <a:moveTo>
                          <a:pt x="0" y="0"/>
                        </a:moveTo>
                        <a:cubicBezTo>
                          <a:pt x="544407" y="118645"/>
                          <a:pt x="2431404" y="116012"/>
                          <a:pt x="2820318" y="0"/>
                        </a:cubicBezTo>
                        <a:cubicBezTo>
                          <a:pt x="2687436" y="1455176"/>
                          <a:pt x="2905269" y="2298969"/>
                          <a:pt x="2820318" y="3128790"/>
                        </a:cubicBezTo>
                        <a:cubicBezTo>
                          <a:pt x="2274040" y="3263390"/>
                          <a:pt x="987492" y="2971594"/>
                          <a:pt x="0" y="3128790"/>
                        </a:cubicBezTo>
                        <a:cubicBezTo>
                          <a:pt x="-20187" y="2622909"/>
                          <a:pt x="-152480" y="7801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40D13D5-F528-A641-4E02-5B5037C19DEA}"/>
              </a:ext>
            </a:extLst>
          </p:cNvPr>
          <p:cNvSpPr txBox="1">
            <a:spLocks/>
          </p:cNvSpPr>
          <p:nvPr/>
        </p:nvSpPr>
        <p:spPr>
          <a:xfrm>
            <a:off x="4280435" y="3503040"/>
            <a:ext cx="2382934" cy="16528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a-E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RAG technology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8BE6878-8FB8-6D90-73FE-C166374BFBBA}"/>
              </a:ext>
            </a:extLst>
          </p:cNvPr>
          <p:cNvSpPr/>
          <p:nvPr/>
        </p:nvSpPr>
        <p:spPr>
          <a:xfrm>
            <a:off x="5053261" y="1944477"/>
            <a:ext cx="837282" cy="8262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960D494-A6EA-6AFD-A569-D8988F2683E6}"/>
              </a:ext>
            </a:extLst>
          </p:cNvPr>
          <p:cNvSpPr/>
          <p:nvPr/>
        </p:nvSpPr>
        <p:spPr>
          <a:xfrm>
            <a:off x="7517367" y="2357610"/>
            <a:ext cx="2820318" cy="3128790"/>
          </a:xfrm>
          <a:prstGeom prst="rect">
            <a:avLst/>
          </a:prstGeom>
          <a:noFill/>
          <a:ln w="34925" cap="sq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20318"/>
                      <a:gd name="connsiteY0" fmla="*/ 0 h 3128790"/>
                      <a:gd name="connsiteX1" fmla="*/ 2820318 w 2820318"/>
                      <a:gd name="connsiteY1" fmla="*/ 0 h 3128790"/>
                      <a:gd name="connsiteX2" fmla="*/ 2820318 w 2820318"/>
                      <a:gd name="connsiteY2" fmla="*/ 3128790 h 3128790"/>
                      <a:gd name="connsiteX3" fmla="*/ 0 w 2820318"/>
                      <a:gd name="connsiteY3" fmla="*/ 3128790 h 3128790"/>
                      <a:gd name="connsiteX4" fmla="*/ 0 w 2820318"/>
                      <a:gd name="connsiteY4" fmla="*/ 0 h 3128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0318" h="3128790" extrusionOk="0">
                        <a:moveTo>
                          <a:pt x="0" y="0"/>
                        </a:moveTo>
                        <a:cubicBezTo>
                          <a:pt x="544407" y="118645"/>
                          <a:pt x="2431404" y="116012"/>
                          <a:pt x="2820318" y="0"/>
                        </a:cubicBezTo>
                        <a:cubicBezTo>
                          <a:pt x="2687436" y="1455176"/>
                          <a:pt x="2905269" y="2298969"/>
                          <a:pt x="2820318" y="3128790"/>
                        </a:cubicBezTo>
                        <a:cubicBezTo>
                          <a:pt x="2274040" y="3263390"/>
                          <a:pt x="987492" y="2971594"/>
                          <a:pt x="0" y="3128790"/>
                        </a:cubicBezTo>
                        <a:cubicBezTo>
                          <a:pt x="-20187" y="2622909"/>
                          <a:pt x="-152480" y="7801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4875C6B7-9CD7-96D3-A077-1F80146A7559}"/>
              </a:ext>
            </a:extLst>
          </p:cNvPr>
          <p:cNvSpPr txBox="1">
            <a:spLocks/>
          </p:cNvSpPr>
          <p:nvPr/>
        </p:nvSpPr>
        <p:spPr>
          <a:xfrm>
            <a:off x="7651595" y="3526226"/>
            <a:ext cx="2472905" cy="17409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indent="0" algn="ctr">
              <a:spcBef>
                <a:spcPts val="1200"/>
              </a:spcBef>
              <a:buFontTx/>
              <a:buNone/>
              <a:defRPr sz="1800" b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1200"/>
              </a:spcBef>
              <a:buFontTx/>
              <a:buNone/>
              <a:defRPr sz="2000"/>
            </a:lvl2pPr>
            <a:lvl3pPr marL="228600" indent="-228600">
              <a:spcBef>
                <a:spcPts val="1200"/>
              </a:spcBef>
              <a:buFont typeface="Arial" pitchFamily="34" charset="0"/>
              <a:buChar char="•"/>
              <a:tabLst/>
              <a:defRPr sz="2000"/>
            </a:lvl3pPr>
            <a:lvl4pPr marL="457200" indent="-228600">
              <a:spcBef>
                <a:spcPts val="600"/>
              </a:spcBef>
              <a:buFont typeface="Arial" pitchFamily="34" charset="0"/>
              <a:buChar char="–"/>
              <a:tabLst/>
              <a:defRPr sz="2000"/>
            </a:lvl4pPr>
            <a:lvl5pPr marL="685800" indent="-228600">
              <a:spcBef>
                <a:spcPts val="600"/>
              </a:spcBef>
              <a:buFont typeface="Arial" pitchFamily="34" charset="0"/>
              <a:buChar char="–"/>
              <a:tabLst/>
              <a:defRPr sz="2000"/>
            </a:lvl5pPr>
            <a:lvl6pPr marL="914400" indent="-228600">
              <a:spcBef>
                <a:spcPts val="600"/>
              </a:spcBef>
              <a:buFont typeface="Arial" pitchFamily="34" charset="0"/>
              <a:buChar char="–"/>
              <a:defRPr sz="2000" baseline="0"/>
            </a:lvl6pPr>
            <a:lvl7pPr marL="1143000" indent="-228600">
              <a:spcBef>
                <a:spcPts val="600"/>
              </a:spcBef>
              <a:buFont typeface="Arial" pitchFamily="34" charset="0"/>
              <a:buChar char="–"/>
              <a:tabLst/>
              <a:defRPr sz="2000" baseline="0"/>
            </a:lvl7pPr>
            <a:lvl8pPr marL="1371600" indent="-228600">
              <a:spcBef>
                <a:spcPts val="600"/>
              </a:spcBef>
              <a:buFont typeface="Arial" pitchFamily="34" charset="0"/>
              <a:buChar char="–"/>
              <a:defRPr sz="2000" baseline="0"/>
            </a:lvl8pPr>
            <a:lvl9pPr marL="1600200" indent="-228600">
              <a:spcBef>
                <a:spcPts val="600"/>
              </a:spcBef>
              <a:buFont typeface="Arial" pitchFamily="34" charset="0"/>
              <a:buChar char="–"/>
              <a:tabLst/>
              <a:defRPr sz="2000" baseline="0"/>
            </a:lvl9pPr>
          </a:lstStyle>
          <a:p>
            <a:pPr lvl="1" algn="ctr"/>
            <a:r>
              <a:rPr lang="ca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Facilitate User-Chatbot interaction</a:t>
            </a:r>
          </a:p>
          <a:p>
            <a:pPr lvl="1" algn="ctr"/>
            <a:r>
              <a:rPr lang="ca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(UI and UX)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C3A42A3-53E7-347E-4F41-F83E28553F00}"/>
              </a:ext>
            </a:extLst>
          </p:cNvPr>
          <p:cNvSpPr/>
          <p:nvPr/>
        </p:nvSpPr>
        <p:spPr>
          <a:xfrm>
            <a:off x="8402388" y="1944477"/>
            <a:ext cx="837282" cy="8262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3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EBF97FE-C5E1-B7AC-928F-B8D33F2207F9}"/>
              </a:ext>
            </a:extLst>
          </p:cNvPr>
          <p:cNvSpPr/>
          <p:nvPr/>
        </p:nvSpPr>
        <p:spPr>
          <a:xfrm>
            <a:off x="10956657" y="2357610"/>
            <a:ext cx="2820318" cy="3128790"/>
          </a:xfrm>
          <a:prstGeom prst="rect">
            <a:avLst/>
          </a:prstGeom>
          <a:noFill/>
          <a:ln w="34925" cap="sq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20318"/>
                      <a:gd name="connsiteY0" fmla="*/ 0 h 3128790"/>
                      <a:gd name="connsiteX1" fmla="*/ 2820318 w 2820318"/>
                      <a:gd name="connsiteY1" fmla="*/ 0 h 3128790"/>
                      <a:gd name="connsiteX2" fmla="*/ 2820318 w 2820318"/>
                      <a:gd name="connsiteY2" fmla="*/ 3128790 h 3128790"/>
                      <a:gd name="connsiteX3" fmla="*/ 0 w 2820318"/>
                      <a:gd name="connsiteY3" fmla="*/ 3128790 h 3128790"/>
                      <a:gd name="connsiteX4" fmla="*/ 0 w 2820318"/>
                      <a:gd name="connsiteY4" fmla="*/ 0 h 3128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0318" h="3128790" extrusionOk="0">
                        <a:moveTo>
                          <a:pt x="0" y="0"/>
                        </a:moveTo>
                        <a:cubicBezTo>
                          <a:pt x="544407" y="118645"/>
                          <a:pt x="2431404" y="116012"/>
                          <a:pt x="2820318" y="0"/>
                        </a:cubicBezTo>
                        <a:cubicBezTo>
                          <a:pt x="2687436" y="1455176"/>
                          <a:pt x="2905269" y="2298969"/>
                          <a:pt x="2820318" y="3128790"/>
                        </a:cubicBezTo>
                        <a:cubicBezTo>
                          <a:pt x="2274040" y="3263390"/>
                          <a:pt x="987492" y="2971594"/>
                          <a:pt x="0" y="3128790"/>
                        </a:cubicBezTo>
                        <a:cubicBezTo>
                          <a:pt x="-20187" y="2622909"/>
                          <a:pt x="-152480" y="7801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1B87A8E-B80B-A95B-799D-48E9D4F52BE7}"/>
              </a:ext>
            </a:extLst>
          </p:cNvPr>
          <p:cNvSpPr txBox="1">
            <a:spLocks/>
          </p:cNvSpPr>
          <p:nvPr/>
        </p:nvSpPr>
        <p:spPr>
          <a:xfrm>
            <a:off x="11151670" y="3558125"/>
            <a:ext cx="2382934" cy="16528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ca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Be accessible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0B09277-68F2-5AFA-D376-A6E133203ED1}"/>
              </a:ext>
            </a:extLst>
          </p:cNvPr>
          <p:cNvSpPr/>
          <p:nvPr/>
        </p:nvSpPr>
        <p:spPr>
          <a:xfrm>
            <a:off x="11924496" y="1944477"/>
            <a:ext cx="837282" cy="8262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4</a:t>
            </a:r>
          </a:p>
        </p:txBody>
      </p:sp>
      <p:pic>
        <p:nvPicPr>
          <p:cNvPr id="2052" name="Picture 4" descr="Configuración del documento - Iconos gratis de interfaz">
            <a:extLst>
              <a:ext uri="{FF2B5EF4-FFF2-40B4-BE49-F238E27FC236}">
                <a16:creationId xmlns:a16="http://schemas.microsoft.com/office/drawing/2014/main" id="{7DA3828A-6C24-74A5-7A9E-67AF895C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40" y="2852045"/>
            <a:ext cx="499432" cy="4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spliegue - Iconos gratis de computadora">
            <a:extLst>
              <a:ext uri="{FF2B5EF4-FFF2-40B4-BE49-F238E27FC236}">
                <a16:creationId xmlns:a16="http://schemas.microsoft.com/office/drawing/2014/main" id="{AE4E47A4-534D-1CF2-129B-F48C50A3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05" y="2814810"/>
            <a:ext cx="521655" cy="5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asy icon, it's easy icon vector vector de Stock | Adobe Stock">
            <a:extLst>
              <a:ext uri="{FF2B5EF4-FFF2-40B4-BE49-F238E27FC236}">
                <a16:creationId xmlns:a16="http://schemas.microsoft.com/office/drawing/2014/main" id="{7DB348C5-E484-95BB-5EDF-E6CD92F9C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055" y="2770742"/>
            <a:ext cx="1001522" cy="6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C4B4C7-223F-8F41-03DA-452B500264FD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8D2C88-5BB3-1979-FE74-5272EBAF09A1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SO Chatbot Demo">
            <a:hlinkClick r:id="" action="ppaction://media"/>
            <a:extLst>
              <a:ext uri="{FF2B5EF4-FFF2-40B4-BE49-F238E27FC236}">
                <a16:creationId xmlns:a16="http://schemas.microsoft.com/office/drawing/2014/main" id="{42DCCAB3-6039-8BBE-E3CB-574912303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9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Methodology</a:t>
            </a:r>
            <a:br>
              <a:rPr lang="ca-ES" dirty="0"/>
            </a:br>
            <a:endParaRPr lang="ca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AEB64-A0C1-54C9-034C-3D8B697A060F}"/>
              </a:ext>
            </a:extLst>
          </p:cNvPr>
          <p:cNvSpPr/>
          <p:nvPr/>
        </p:nvSpPr>
        <p:spPr>
          <a:xfrm>
            <a:off x="685799" y="2057398"/>
            <a:ext cx="13258799" cy="477933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1800" b="1" dirty="0">
                <a:solidFill>
                  <a:schemeClr val="tx1"/>
                </a:solidFill>
              </a:rPr>
              <a:t>SCRUM Methdology:</a:t>
            </a:r>
          </a:p>
          <a:p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Product Owner: </a:t>
            </a:r>
            <a:r>
              <a:rPr lang="ca-ES" sz="1800" dirty="0">
                <a:solidFill>
                  <a:schemeClr val="tx1"/>
                </a:solidFill>
              </a:rPr>
              <a:t>The department of social rights (DSO).</a:t>
            </a:r>
            <a:endParaRPr lang="ca-ES" sz="1800" b="1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SCRUM Master: </a:t>
            </a:r>
            <a:r>
              <a:rPr lang="ca-ES" sz="1800" dirty="0">
                <a:solidFill>
                  <a:schemeClr val="tx1"/>
                </a:solidFill>
              </a:rPr>
              <a:t>Francesc Sans</a:t>
            </a:r>
          </a:p>
          <a:p>
            <a:pPr marL="1017270" lvl="1" indent="-285750">
              <a:buFont typeface="Arial" panose="020B0604020202020204" pitchFamily="34" charset="0"/>
              <a:buChar char="•"/>
            </a:pPr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Development Team: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Benjamí Fuertes (Architect)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Joan Oller (Frontend)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Sergi Martínez (Backend)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Arnau Serra (Tooling)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Oleh Kharenko (Tooling)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Martí Mas (Data Scientist)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15CF6-EBCD-14B9-3467-4FFC310F5E44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Data</a:t>
            </a:r>
            <a:br>
              <a:rPr lang="ca-ES" dirty="0"/>
            </a:br>
            <a:endParaRPr lang="ca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AEB64-A0C1-54C9-034C-3D8B697A060F}"/>
              </a:ext>
            </a:extLst>
          </p:cNvPr>
          <p:cNvSpPr/>
          <p:nvPr/>
        </p:nvSpPr>
        <p:spPr>
          <a:xfrm>
            <a:off x="685800" y="2057398"/>
            <a:ext cx="6310424" cy="477933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1800" b="1" dirty="0">
                <a:solidFill>
                  <a:schemeClr val="tx1"/>
                </a:solidFill>
              </a:rPr>
              <a:t>Collection (sources):</a:t>
            </a:r>
          </a:p>
          <a:p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Stakeholder’s websites.</a:t>
            </a:r>
          </a:p>
          <a:p>
            <a:pPr lvl="1"/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b="1" dirty="0">
                <a:solidFill>
                  <a:schemeClr val="tx1"/>
                </a:solidFill>
              </a:rPr>
              <a:t>AI Services (API):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kSocial: Products</a:t>
            </a:r>
          </a:p>
          <a:p>
            <a:pPr marL="1748790" lvl="2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tSocial: SNOMEDs</a:t>
            </a:r>
          </a:p>
          <a:p>
            <a:pPr lvl="1"/>
            <a:endParaRPr lang="ca-ES" sz="1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64570-CE80-1E78-20BC-DBF8642A4361}"/>
              </a:ext>
            </a:extLst>
          </p:cNvPr>
          <p:cNvSpPr/>
          <p:nvPr/>
        </p:nvSpPr>
        <p:spPr>
          <a:xfrm>
            <a:off x="7634178" y="2057398"/>
            <a:ext cx="6310424" cy="477933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a-ES" sz="1800" b="1" dirty="0">
                <a:solidFill>
                  <a:schemeClr val="tx1"/>
                </a:solidFill>
              </a:rPr>
              <a:t>Preparation:</a:t>
            </a:r>
          </a:p>
          <a:p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Scraping</a:t>
            </a:r>
          </a:p>
          <a:p>
            <a:pPr lvl="1"/>
            <a:endParaRPr lang="ca-ES" sz="1800" dirty="0">
              <a:solidFill>
                <a:schemeClr val="tx1"/>
              </a:solidFill>
            </a:endParaRPr>
          </a:p>
          <a:p>
            <a:pPr marL="1017270" lvl="1" indent="-285750">
              <a:buFont typeface="Arial" panose="020B0604020202020204" pitchFamily="34" charset="0"/>
              <a:buChar char="•"/>
            </a:pPr>
            <a:r>
              <a:rPr lang="ca-ES" sz="1800" dirty="0">
                <a:solidFill>
                  <a:schemeClr val="tx1"/>
                </a:solidFill>
              </a:rPr>
              <a:t>Caching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99596-5B5E-C9B2-B093-CB5DAB0A32B8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3BCCB4-2C1E-EBA6-D5B5-3AB73833E7DA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System Architecture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19D31E-3D78-79D5-48AA-02B9C268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47" y="614875"/>
            <a:ext cx="10340306" cy="68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8DB248-FCAC-1F10-1D3C-B9312FDC2089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Frontend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DCAB-3BE7-EBE7-BF8E-66277F9F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1348580"/>
            <a:ext cx="10802681" cy="60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D411-BCC7-E4B5-4FA0-E7868CD4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Accessibility: Hotword Detection</a:t>
            </a:r>
          </a:p>
        </p:txBody>
      </p:sp>
      <p:pic>
        <p:nvPicPr>
          <p:cNvPr id="5" name="Picture 4" descr="A diagram of a sound wave&#10;&#10;Description automatically generated">
            <a:extLst>
              <a:ext uri="{FF2B5EF4-FFF2-40B4-BE49-F238E27FC236}">
                <a16:creationId xmlns:a16="http://schemas.microsoft.com/office/drawing/2014/main" id="{9B07E04F-79C5-6CB2-23B9-3A1862C4E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299" y="2114376"/>
            <a:ext cx="6713802" cy="400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B8B12-53E3-59B0-3D19-00AABDAE0EA2}"/>
              </a:ext>
            </a:extLst>
          </p:cNvPr>
          <p:cNvSpPr txBox="1"/>
          <p:nvPr/>
        </p:nvSpPr>
        <p:spPr>
          <a:xfrm>
            <a:off x="2573081" y="6264078"/>
            <a:ext cx="10164726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i="1" dirty="0"/>
              <a:t>Mel spectrogram of the audio “Hello world” (image taken from [</a:t>
            </a:r>
            <a:r>
              <a:rPr lang="en-US" sz="2000" i="1" dirty="0" err="1"/>
              <a:t>Chidhambararajan</a:t>
            </a:r>
            <a:r>
              <a:rPr lang="en-US" sz="2000" i="1" dirty="0"/>
              <a:t> 2022])</a:t>
            </a:r>
          </a:p>
          <a:p>
            <a:pPr algn="l">
              <a:lnSpc>
                <a:spcPct val="90000"/>
              </a:lnSpc>
              <a:spcAft>
                <a:spcPts val="400"/>
              </a:spcAft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20B13-E81B-5154-6A39-E8A7A573E10E}"/>
              </a:ext>
            </a:extLst>
          </p:cNvPr>
          <p:cNvSpPr/>
          <p:nvPr/>
        </p:nvSpPr>
        <p:spPr>
          <a:xfrm>
            <a:off x="5053261" y="7413024"/>
            <a:ext cx="4461539" cy="52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Presentation6" id="{35C630C9-49BB-4E7C-A243-2C4F4AECC035}" vid="{970FDFF9-AA6E-4019-935A-1BD74BA3BC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AF4C7A-5930-484E-AA2A-61B51BF820DE}">
  <we:reference id="8bc018e3-f345-40d4-8f1d-97951765d531" version="3.0.0.0" store="EXCatalog" storeType="EXCatalog"/>
  <we:alternateReferences>
    <we:reference id="WA104380862" version="3.0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2C70B0C8C7A4583D43645F88FB128" ma:contentTypeVersion="14" ma:contentTypeDescription="Create a new document." ma:contentTypeScope="" ma:versionID="729d678311221e4544b7bc7b0ea8b069">
  <xsd:schema xmlns:xsd="http://www.w3.org/2001/XMLSchema" xmlns:xs="http://www.w3.org/2001/XMLSchema" xmlns:p="http://schemas.microsoft.com/office/2006/metadata/properties" xmlns:ns2="91c40a34-51c8-4e35-a0d3-47a913938b6d" xmlns:ns3="c2285b38-6039-4e82-89ca-d1564e93f72b" targetNamespace="http://schemas.microsoft.com/office/2006/metadata/properties" ma:root="true" ma:fieldsID="34070f0c275381ee3017fb30b7f45eaf" ns2:_="" ns3:_="">
    <xsd:import namespace="91c40a34-51c8-4e35-a0d3-47a913938b6d"/>
    <xsd:import namespace="c2285b38-6039-4e82-89ca-d1564e93f7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c40a34-51c8-4e35-a0d3-47a913938b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8f211cb-e08d-4e65-a875-32590ca7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85b38-6039-4e82-89ca-d1564e93f72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4885ea3-34e3-4dde-ba11-0a0862cc9a1f}" ma:internalName="TaxCatchAll" ma:showField="CatchAllData" ma:web="c2285b38-6039-4e82-89ca-d1564e93f7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285b38-6039-4e82-89ca-d1564e93f72b" xsi:nil="true"/>
    <lcf76f155ced4ddcb4097134ff3c332f xmlns="91c40a34-51c8-4e35-a0d3-47a913938b6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FF6575-DCF6-4AE1-99B9-701F1C927B76}">
  <ds:schemaRefs>
    <ds:schemaRef ds:uri="91c40a34-51c8-4e35-a0d3-47a913938b6d"/>
    <ds:schemaRef ds:uri="c2285b38-6039-4e82-89ca-d1564e93f7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28B936-EA1C-48B3-9BAE-D7F61E6D01D9}">
  <ds:schemaRefs>
    <ds:schemaRef ds:uri="91c40a34-51c8-4e35-a0d3-47a913938b6d"/>
    <ds:schemaRef ds:uri="c2285b38-6039-4e82-89ca-d1564e93f7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6A3167-B53D-4528-921B-D975509873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DXC_Delivering Excellence Template_060321</Template>
  <TotalTime>2836</TotalTime>
  <Words>303</Words>
  <Application>Microsoft Office PowerPoint</Application>
  <PresentationFormat>Custom</PresentationFormat>
  <Paragraphs>91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Wingdings</vt:lpstr>
      <vt:lpstr>DXC</vt:lpstr>
      <vt:lpstr>Tuning a Generative Language Model for the Creation of Customized Chatbots for Public Administrations</vt:lpstr>
      <vt:lpstr>Introduction</vt:lpstr>
      <vt:lpstr>Objectives</vt:lpstr>
      <vt:lpstr>PowerPoint Presentation</vt:lpstr>
      <vt:lpstr>Methodology </vt:lpstr>
      <vt:lpstr>Data </vt:lpstr>
      <vt:lpstr>System Architecture</vt:lpstr>
      <vt:lpstr>Frontend</vt:lpstr>
      <vt:lpstr>Accessibility: Hotword Detection</vt:lpstr>
      <vt:lpstr>Accessibility: STT &amp; TTS</vt:lpstr>
      <vt:lpstr>Data Storing</vt:lpstr>
      <vt:lpstr>GPT Model</vt:lpstr>
      <vt:lpstr>Backend (Springboot &amp; Flowable)</vt:lpstr>
      <vt:lpstr>VectorSearchAPI</vt:lpstr>
      <vt:lpstr>RouteLLM</vt:lpstr>
      <vt:lpstr>Normal RAG</vt:lpstr>
      <vt:lpstr>Small To Big Retrieval RAG</vt:lpstr>
      <vt:lpstr>RAG Results</vt:lpstr>
      <vt:lpstr>PowerPoint Presentation</vt:lpstr>
      <vt:lpstr>Contributions to Open Source</vt:lpstr>
      <vt:lpstr>PowerPoint Presentation</vt:lpstr>
    </vt:vector>
  </TitlesOfParts>
  <Manager/>
  <Company>Hewlett Packard Enterprise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Xatbot de Suport a la Contractació</dc:title>
  <dc:subject/>
  <dc:creator>Sans, Francesc</dc:creator>
  <cp:keywords/>
  <dc:description/>
  <cp:lastModifiedBy>Mas I Fullana, Marti (DXC FDS)</cp:lastModifiedBy>
  <cp:revision>49</cp:revision>
  <dcterms:created xsi:type="dcterms:W3CDTF">2023-11-15T14:26:13Z</dcterms:created>
  <dcterms:modified xsi:type="dcterms:W3CDTF">2024-09-17T06:46:13Z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0x0101003F62C70B0C8C7A4583D43645F88FB128</vt:lpwstr>
  </property>
  <property fmtid="{D5CDD505-2E9C-101B-9397-08002B2CF9AE}" pid="3" name="MediaServiceImageTags">
    <vt:lpwstr/>
  </property>
</Properties>
</file>